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custDataLst>
    <p:tags r:id="rId42"/>
  </p:custDataLst>
  <p:defaultTextStyle>
    <a:lvl1pPr marL="0" marR="0" lvl="0" indent="0" algn="l" defTabSz="7315200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chemeClr val="tx1"/>
        </a:solidFill>
        <a:latin typeface="Arial" charset="0"/>
      </a:defRPr>
    </a:lvl1pPr>
    <a:lvl2pPr marL="4572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2pPr>
    <a:lvl3pPr marL="9144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3pPr>
    <a:lvl4pPr marL="13716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4pPr>
    <a:lvl5pPr marL="1828800" marR="0" lvl="0" indent="0" algn="l" rtl="0" eaLnBrk="1" fontAlgn="auto" latinLnBrk="0" hangingPunct="1">
      <a:lnSpc>
        <a:spcPct val="100000"/>
      </a:lnSpc>
      <a:spcBef>
        <a:spcPct val="0"/>
      </a:spcBef>
      <a:buClrTx/>
      <a:buSzTx/>
      <a:buFont typeface="Arial" charset="0"/>
      <a:buNone/>
      <a:defRPr sz="1800" baseline="0">
        <a:solidFill>
          <a:srgbClr val="000000"/>
        </a:solidFill>
        <a:latin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5F67-100A-44EF-873B-3EF29E4D27B6}" type="datetimeFigureOut">
              <a:rPr lang="fi-FI" smtClean="0"/>
              <a:t>3.11.2014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9355-CAA4-4341-B2E6-6A536BBDA6F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96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E9355-CAA4-4341-B2E6-6A536BBDA6F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151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6B2BB-9B44-4281-B0D7-EC7A90A2083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algn="ctr">
            <a:noFill/>
          </a:ln>
        </p:spPr>
        <p:txBody>
          <a:bodyPr anchor="ctr" anchorCtr="0"/>
          <a:lstStyle/>
          <a:p>
            <a:pPr marL="0" marR="0" lvl="0" indent="0" algn="ctr" defTabSz="73152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charset="0"/>
              <a:buNone/>
              <a:defRPr sz="4400" baseline="0">
                <a:solidFill>
                  <a:schemeClr val="tx2"/>
                </a:solidFill>
                <a:latin typeface="Arial" charset="0"/>
              </a:defRPr>
            </a:pPr>
            <a:r>
              <a:t>Click to edit Master title style</a:t>
            </a:r>
          </a:p>
        </p:txBody>
      </p:sp>
      <p:sp>
        <p:nvSpPr>
          <p:cNvPr id="1027" name="Tekstin paikkamerkki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Click to edit Master text styles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Second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Third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Fourth level</a:t>
            </a:r>
          </a:p>
          <a:p>
            <a:pPr marL="342900" marR="0" lvl="0" indent="-342900" algn="l" defTabSz="7315200" rtl="0" eaLnBrk="1" fontAlgn="auto" latinLnBrk="0" hangingPunct="1">
              <a:lnSpc>
                <a:spcPct val="100000"/>
              </a:lnSpc>
              <a:spcBef>
                <a:spcPct val="20000"/>
              </a:spcBef>
              <a:buClrTx/>
              <a:buSzTx/>
              <a:buFont typeface="Arial" charset="0"/>
              <a:buChar char="•"/>
              <a:defRPr sz="3200" baseline="0">
                <a:solidFill>
                  <a:schemeClr val="tx1"/>
                </a:solidFill>
                <a:latin typeface="Arial" charset="0"/>
              </a:defRPr>
            </a:pPr>
            <a:r>
              <a:t>Fifth level</a:t>
            </a:r>
          </a:p>
        </p:txBody>
      </p:sp>
      <p:sp>
        <p:nvSpPr>
          <p:cNvPr id="1028" name="Päivämäärän paikkamerkki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29" name="Alatunnisteen paikkamerkki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ct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  <p:sp>
        <p:nvSpPr>
          <p:cNvPr id="1030" name="Dian numeron paikkamerkki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algn="ctr">
            <a:noFill/>
          </a:ln>
        </p:spPr>
        <p:txBody>
          <a:bodyPr/>
          <a:lstStyle/>
          <a:p>
            <a:pPr lvl="0" algn="r">
              <a:buClrTx/>
              <a:buNone/>
            </a:pPr>
            <a:r>
              <a:rPr sz="1400" u="none">
                <a:effectLst>
                  <a:outerShdw blurRad="38100" dist="38100" dir="2700000" algn="tl">
                    <a:srgbClr val="FFFFFF"/>
                  </a:outerShdw>
                </a:effectLst>
              </a:rPr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marL="0" marR="0" lvl="0" indent="0" algn="ctr" defTabSz="7315200" rtl="0" eaLnBrk="1" fontAlgn="auto" latinLnBrk="0" hangingPunct="1">
        <a:lnSpc>
          <a:spcPct val="100000"/>
        </a:lnSpc>
        <a:spcBef>
          <a:spcPct val="0"/>
        </a:spcBef>
        <a:buClrTx/>
        <a:buSzTx/>
        <a:buFont typeface="Arial" charset="0"/>
        <a:buNone/>
        <a:defRPr sz="4400" baseline="0">
          <a:solidFill>
            <a:schemeClr val="tx2"/>
          </a:solidFill>
          <a:latin typeface="Arial" charset="0"/>
        </a:defRPr>
      </a:lvl1pPr>
    </p:titleStyle>
    <p:bodyStyle>
      <a:lvl1pPr marL="342900" marR="0" lvl="0" indent="-342900" algn="l" defTabSz="7315200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3200" baseline="0">
          <a:solidFill>
            <a:schemeClr val="tx1"/>
          </a:solidFill>
          <a:latin typeface="Arial" charset="0"/>
        </a:defRPr>
      </a:lvl1pPr>
      <a:lvl2pPr marL="742950" marR="0" lvl="0" indent="-28575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800" baseline="0">
          <a:solidFill>
            <a:srgbClr val="000000"/>
          </a:solidFill>
          <a:latin typeface="Arial" charset="0"/>
        </a:defRPr>
      </a:lvl2pPr>
      <a:lvl3pPr marL="11430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•"/>
        <a:defRPr sz="2400" baseline="0">
          <a:solidFill>
            <a:srgbClr val="000000"/>
          </a:solidFill>
          <a:latin typeface="Arial" charset="0"/>
        </a:defRPr>
      </a:lvl3pPr>
      <a:lvl4pPr marL="16002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–"/>
        <a:defRPr sz="2000" baseline="0">
          <a:solidFill>
            <a:srgbClr val="000000"/>
          </a:solidFill>
          <a:latin typeface="Arial" charset="0"/>
        </a:defRPr>
      </a:lvl4pPr>
      <a:lvl5pPr marL="2057400" marR="0" lvl="0" indent="-228600" algn="l" rtl="0" eaLnBrk="1" fontAlgn="auto" latinLnBrk="0" hangingPunct="1">
        <a:lnSpc>
          <a:spcPct val="100000"/>
        </a:lnSpc>
        <a:spcBef>
          <a:spcPct val="20000"/>
        </a:spcBef>
        <a:buClrTx/>
        <a:buSzTx/>
        <a:buFont typeface="Arial" charset="0"/>
        <a:buChar char="»"/>
        <a:defRPr sz="2000" baseline="0">
          <a:solidFill>
            <a:srgbClr val="000000"/>
          </a:solidFill>
          <a:latin typeface="Arial" charset="0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Kuva 2150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Kuva 3993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Kuva 4198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Kuva 4403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Kuva 4608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Kuva 4813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Kuva 5017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Kuva 5222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Kuva 5427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Kuva 5632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Kuva 5837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Kuva 2355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Kuva 6041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Kuva 6246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Kuva 6451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Kuva 6656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Kuva 6861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Kuva 7065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Kuva 7270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Kuva 7475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Kuva 7680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Kuva 7885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Kuva 2560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Kuva 8089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Kuva 8294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Kuva 8499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Kuva 8704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Kuva 8909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Kuva 9113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Kuva 9318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Kuva 9523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Kuva 9728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Kuva 9933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Kuva 27651"/>
          <p:cNvPicPr/>
          <p:nvPr/>
        </p:nvPicPr>
        <p:blipFill dpi="0">
          <a:blip r:embed="rId3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Kuva 29699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-8708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Kuva 31747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Kuva 33795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Kuva 35843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Kuva 37891"/>
          <p:cNvPicPr/>
          <p:nvPr/>
        </p:nvPicPr>
        <p:blipFill dpi="0">
          <a:blip r:embed="rId2"/>
          <a:srcRect/>
          <a:stretch>
            <a:fillRect/>
          </a:stretch>
        </p:blipFill>
        <p:spPr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3.05.24"/>
  <p:tag name="AS_TITLE" val="Aspose.Slides for .NET 4.0 Client Profile"/>
  <p:tag name="AS_VERSION" val="7.5.0.0"/>
</p:tagLst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</Words>
  <Application>Microsoft Office PowerPoint</Application>
  <PresentationFormat>Näytössä katseltava diaesitys (4:3)</PresentationFormat>
  <Paragraphs>1</Paragraphs>
  <Slides>39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2" baseType="lpstr">
      <vt:lpstr>Arial</vt:lpstr>
      <vt:lpstr>Calibri</vt:lpstr>
      <vt:lpstr/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cp:lastModifiedBy>Janhunen Sirpa</cp:lastModifiedBy>
  <cp:revision>2</cp:revision>
  <dcterms:created xsi:type="dcterms:W3CDTF">2014-11-03T10:50:42Z</dcterms:created>
  <dcterms:modified xsi:type="dcterms:W3CDTF">2014-11-03T10:54:12Z</dcterms:modified>
</cp:coreProperties>
</file>