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29E5-9326-4046-A9AF-498DA1072F77}" type="datetimeFigureOut">
              <a:rPr lang="fi-FI" smtClean="0"/>
              <a:pPr/>
              <a:t>7.4.2010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EE297-035A-476A-BA16-E8627B1FBA14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70CC3-11DB-4F16-A9C8-97B8A14499E2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14E7E-8480-41AC-8C1B-2AB1DCED5415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C82E-7E91-4207-B5A7-A9BE5BDC745F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7A6B-DF78-4953-9213-3DFF6FA7B4C3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F4A7C-C5A6-4F78-B61D-06F1FDC66867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D811-60F5-4B5F-A18D-5E3C240E7FAB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6BB0F-173D-4FC1-946A-568B03843714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EC55-4301-4B07-B3EC-6CE3F28B28E3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AAC9-2862-4AB1-92B2-0FBCA2F85E0B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69E7-907D-4147-A163-B20E201D98FF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DC0A-BAFE-4CF8-BD8B-800A09CF03B4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BEFC-3C23-4E96-93C6-19E13810876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CC4E-0E0B-450C-BC5E-F9ABF5B23374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AFCF-CDBF-489F-8AE4-B650A4F3E03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72D7-B349-4A54-838C-A9AC73CA549F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ABB9-FDD4-4827-B13E-54F0D571C0A8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35C6-1E6C-4D91-9521-107BDBD8EA24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6D0B-3AD0-478A-9BEB-2289EBE5047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F4AB-6E8D-4F50-8947-7EB880ADEBF5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5F73-C928-408A-8C61-3BA9770A8A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5E40-98F0-4D51-8167-2F6B3228BFE8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974C6-2BDF-4001-BE85-43E8408DA04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9EACB-CC84-4D8A-BBD9-FCAC3C389104}" type="datetime1">
              <a:rPr lang="fi-FI" smtClean="0"/>
              <a:pPr/>
              <a:t>7.4.2010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Oma Nimi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30E34-6872-4F94-A8FF-EF651BE16C44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pirjo_savolainen\AppData\Local\Microsoft\Windows\Temporary Internet Files\Content.IE5\JW04Y538\MPj043865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7168" y="228600"/>
            <a:ext cx="4169664" cy="64008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6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Esitysgrafiikasta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Mitä on esitysgrafiikka?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Julkaisutapa, jossa sanallinen ilmaisu on tiivistettyä ja kuvien käyttö runsasta.</a:t>
            </a:r>
          </a:p>
          <a:p>
            <a:r>
              <a:rPr lang="fi-FI" dirty="0"/>
              <a:t>Aineisto voidaan tulostaa paperille tai piirtoheitinkalvolle tai se esitetään sähköisessä muodossa.</a:t>
            </a:r>
          </a:p>
          <a:p>
            <a:r>
              <a:rPr lang="fi-FI" dirty="0"/>
              <a:t>Nykyaikaisella esitysgrafiikkaohjelmalla tuotettu aineisto voidaan jakaa verkossa ja julkaista WWW-sivuna.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Esitysgrafiikkaohjelma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fi-FI" dirty="0"/>
              <a:t>Sovellus, jolla voidaan tehdä useasta peräkkäisestä kuvasta tai sivusta koostuvia diaesityksiä.</a:t>
            </a:r>
          </a:p>
          <a:p>
            <a:pPr>
              <a:lnSpc>
                <a:spcPct val="90000"/>
              </a:lnSpc>
            </a:pPr>
            <a:r>
              <a:rPr lang="fi-FI" dirty="0"/>
              <a:t>Yksittäiset diat voivat sisältää</a:t>
            </a:r>
          </a:p>
          <a:p>
            <a:pPr lvl="1">
              <a:lnSpc>
                <a:spcPct val="90000"/>
              </a:lnSpc>
            </a:pPr>
            <a:r>
              <a:rPr lang="fi-FI" dirty="0"/>
              <a:t>lyhyitä tekstiluetteloita</a:t>
            </a:r>
          </a:p>
          <a:p>
            <a:pPr lvl="1">
              <a:lnSpc>
                <a:spcPct val="90000"/>
              </a:lnSpc>
            </a:pPr>
            <a:r>
              <a:rPr lang="fi-FI" dirty="0"/>
              <a:t>graafisia kuvaajia</a:t>
            </a:r>
          </a:p>
          <a:p>
            <a:pPr lvl="1">
              <a:lnSpc>
                <a:spcPct val="90000"/>
              </a:lnSpc>
            </a:pPr>
            <a:r>
              <a:rPr lang="fi-FI" dirty="0"/>
              <a:t>organisaatiokaavioita </a:t>
            </a:r>
          </a:p>
          <a:p>
            <a:pPr lvl="1">
              <a:lnSpc>
                <a:spcPct val="90000"/>
              </a:lnSpc>
            </a:pPr>
            <a:r>
              <a:rPr lang="fi-FI" dirty="0"/>
              <a:t>taulukoita.</a:t>
            </a:r>
          </a:p>
          <a:p>
            <a:pPr>
              <a:lnSpc>
                <a:spcPct val="90000"/>
              </a:lnSpc>
            </a:pPr>
            <a:r>
              <a:rPr lang="fi-FI" dirty="0"/>
              <a:t>Ohjelmissa yleensä vapaapiirtotyökaluja ja leikekuvakirjasto.</a:t>
            </a:r>
          </a:p>
          <a:p>
            <a:pPr>
              <a:lnSpc>
                <a:spcPct val="90000"/>
              </a:lnSpc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Diaesitys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Peräkkäisiä sivuja sisältävä esitysgrafiikkaohjelman tiedosto. </a:t>
            </a:r>
          </a:p>
          <a:p>
            <a:r>
              <a:rPr lang="fi-FI" dirty="0"/>
              <a:t>Voidaan elävöittää erilaisin kuvan vaihtumiseen liittyvin tehostein.</a:t>
            </a:r>
          </a:p>
          <a:p>
            <a:r>
              <a:rPr lang="fi-FI" dirty="0"/>
              <a:t>Voidaan myös määritellä automaattiseksi, jolloin kuvat vaihtuvat itsekseen.</a:t>
            </a:r>
          </a:p>
          <a:p>
            <a:r>
              <a:rPr lang="fi-FI" dirty="0"/>
              <a:t>Voi sisältää valokuvia, videoleikkeitä ja äänitiedostoja</a:t>
            </a:r>
            <a:r>
              <a:rPr lang="fi-FI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Mihin esitysgrafiikkaa tarvitaan?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Suullisen esityksen tueksi.</a:t>
            </a:r>
          </a:p>
          <a:p>
            <a:r>
              <a:rPr lang="fi-FI" dirty="0"/>
              <a:t>Kirjallisen esityksen pääkohtien tiivistäminen.</a:t>
            </a:r>
          </a:p>
          <a:p>
            <a:r>
              <a:rPr lang="fi-FI" dirty="0"/>
              <a:t>Erilaisissa markkinointi- ja tiedotustehtävissä toimiville henkilöille, kouluttajille sekä </a:t>
            </a:r>
            <a:r>
              <a:rPr lang="fi-FI" dirty="0" smtClean="0"/>
              <a:t>opettajille.</a:t>
            </a:r>
            <a:endParaRPr lang="fi-F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128</Words>
  <Application>Microsoft Office PowerPoint</Application>
  <PresentationFormat>Näytössä katseltava diaesitys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6" baseType="lpstr">
      <vt:lpstr>Office-teema</vt:lpstr>
      <vt:lpstr>Esitysgrafiikasta</vt:lpstr>
      <vt:lpstr>Mitä on esitysgrafiikka?</vt:lpstr>
      <vt:lpstr>Esitysgrafiikkaohjelma</vt:lpstr>
      <vt:lpstr>Diaesitys</vt:lpstr>
      <vt:lpstr>Mihin esitysgrafiikkaa tarvitaan?</vt:lpstr>
    </vt:vector>
  </TitlesOfParts>
  <Company>Savon ammatti- ja aikuisopisto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Esitysgrafiikasta</dc:title>
  <dc:creator>Pirjo Savolainen</dc:creator>
  <cp:lastModifiedBy>pirjo_savolainen</cp:lastModifiedBy>
  <cp:revision>12</cp:revision>
  <dcterms:created xsi:type="dcterms:W3CDTF">2002-04-03T10:47:34Z</dcterms:created>
  <dcterms:modified xsi:type="dcterms:W3CDTF">2010-04-07T11:30:51Z</dcterms:modified>
</cp:coreProperties>
</file>