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717" autoAdjust="0"/>
    <p:restoredTop sz="94671" autoAdjust="0"/>
  </p:normalViewPr>
  <p:slideViewPr>
    <p:cSldViewPr>
      <p:cViewPr varScale="1">
        <p:scale>
          <a:sx n="76" d="100"/>
          <a:sy n="76" d="100"/>
        </p:scale>
        <p:origin x="-8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318DE-4B36-41CC-B1DD-C7FC512C1CBF}" type="datetimeFigureOut">
              <a:rPr lang="fi-FI" smtClean="0"/>
              <a:t>22.5.2012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74A10-4AA7-4ACC-9E5A-0C18829049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0903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E190B-F212-4466-A2E5-FD9B46C967BC}" type="datetimeFigureOut">
              <a:rPr lang="fi-FI" smtClean="0"/>
              <a:t>22.5.2012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9B7B6-32BD-4BA6-A8A2-A9E7955318B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0775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9B7B6-32BD-4BA6-A8A2-A9E7955318BE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94492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9B7B6-32BD-4BA6-A8A2-A9E7955318BE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39307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9B7B6-32BD-4BA6-A8A2-A9E7955318BE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30611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06467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59860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45499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8121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9897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29525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42035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84493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5458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568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68811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664">
              <a:schemeClr val="tx2">
                <a:lumMod val="20000"/>
                <a:lumOff val="80000"/>
              </a:schemeClr>
            </a:gs>
            <a:gs pos="77000">
              <a:srgbClr val="80A082"/>
            </a:gs>
            <a:gs pos="20000">
              <a:srgbClr val="FFFF00"/>
            </a:gs>
            <a:gs pos="0">
              <a:srgbClr val="FF2D2D"/>
            </a:gs>
            <a:gs pos="100000">
              <a:schemeClr val="accent3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FF4F1-6602-468F-84CA-430A3658AC1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66944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jpeg"/><Relationship Id="rId5" Type="http://schemas.openxmlformats.org/officeDocument/2006/relationships/image" Target="../media/image1.wmf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3.png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media6.wav"/><Relationship Id="rId7" Type="http://schemas.openxmlformats.org/officeDocument/2006/relationships/image" Target="../media/image3.png"/><Relationship Id="rId2" Type="http://schemas.microsoft.com/office/2007/relationships/media" Target="../media/media6.wav"/><Relationship Id="rId1" Type="http://schemas.openxmlformats.org/officeDocument/2006/relationships/tags" Target="../tags/tag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orakulmio 11"/>
          <p:cNvSpPr/>
          <p:nvPr/>
        </p:nvSpPr>
        <p:spPr>
          <a:xfrm rot="20899357">
            <a:off x="1591883" y="3204716"/>
            <a:ext cx="4417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Lef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i-FI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Rauta ja </a:t>
            </a:r>
            <a:r>
              <a:rPr lang="fi-FI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retonki</a:t>
            </a:r>
            <a:endParaRPr lang="fi-FI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 rot="20925226">
            <a:off x="602333" y="1771247"/>
            <a:ext cx="7772400" cy="1470025"/>
          </a:xfrm>
        </p:spPr>
        <p:txBody>
          <a:bodyPr/>
          <a:lstStyle/>
          <a:p>
            <a:r>
              <a:rPr lang="fi-FI" b="1" dirty="0" smtClean="0"/>
              <a:t>Rauta ja </a:t>
            </a:r>
            <a:r>
              <a:rPr lang="fi-FI" b="1" dirty="0" err="1" smtClean="0"/>
              <a:t>retonki</a:t>
            </a:r>
            <a:endParaRPr lang="fi-FI" b="1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Hannu Kärkkäinen</a:t>
            </a:r>
            <a:endParaRPr lang="fi-FI" dirty="0"/>
          </a:p>
        </p:txBody>
      </p:sp>
      <p:grpSp>
        <p:nvGrpSpPr>
          <p:cNvPr id="5" name="Ryhmä 4"/>
          <p:cNvGrpSpPr/>
          <p:nvPr/>
        </p:nvGrpSpPr>
        <p:grpSpPr>
          <a:xfrm>
            <a:off x="376459" y="620688"/>
            <a:ext cx="1217104" cy="792088"/>
            <a:chOff x="539552" y="836712"/>
            <a:chExt cx="1405045" cy="914400"/>
          </a:xfrm>
        </p:grpSpPr>
        <p:sp>
          <p:nvSpPr>
            <p:cNvPr id="4" name="Kaksoisaalto 3"/>
            <p:cNvSpPr/>
            <p:nvPr/>
          </p:nvSpPr>
          <p:spPr>
            <a:xfrm>
              <a:off x="539552" y="836712"/>
              <a:ext cx="914400" cy="914400"/>
            </a:xfrm>
            <a:prstGeom prst="doubleWav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027" name="Picture 3" descr="C:\Users\hannu_karkkainen\AppData\Local\Microsoft\Windows\Temporary Internet Files\Content.IE5\QI1V946K\MC900405974[1]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4088" y="867192"/>
              <a:ext cx="870509" cy="86593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Ryhmä 10"/>
          <p:cNvGrpSpPr/>
          <p:nvPr/>
        </p:nvGrpSpPr>
        <p:grpSpPr>
          <a:xfrm>
            <a:off x="7598570" y="3978897"/>
            <a:ext cx="704745" cy="1202722"/>
            <a:chOff x="7598570" y="3978897"/>
            <a:chExt cx="704745" cy="1202722"/>
          </a:xfrm>
        </p:grpSpPr>
        <p:sp>
          <p:nvSpPr>
            <p:cNvPr id="6" name="Raidallinen nuoli oikealle 5"/>
            <p:cNvSpPr/>
            <p:nvPr/>
          </p:nvSpPr>
          <p:spPr>
            <a:xfrm rot="13580212">
              <a:off x="7328277" y="4683816"/>
              <a:ext cx="797976" cy="197630"/>
            </a:xfrm>
            <a:prstGeom prst="stripedRightArrow">
              <a:avLst/>
            </a:prstGeom>
            <a:solidFill>
              <a:srgbClr val="FFFF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028" name="Picture 4" descr="C:\Users\hannu_karkkainen\AppData\Local\Microsoft\Windows\Temporary Internet Files\Content.IE5\5F02GQFM\MP900341544[1]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8570" y="3978897"/>
              <a:ext cx="704745" cy="98796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Ääni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96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21"/>
    </mc:Choice>
    <mc:Fallback xmlns="">
      <p:transition spd="slow" advTm="175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fi-FI" b="1" dirty="0" smtClean="0"/>
              <a:t>Organisaatio</a:t>
            </a:r>
            <a:endParaRPr lang="fi-FI" b="1" dirty="0"/>
          </a:p>
        </p:txBody>
      </p:sp>
      <p:sp>
        <p:nvSpPr>
          <p:cNvPr id="7" name="Pyöristetty suorakulmio 6"/>
          <p:cNvSpPr/>
          <p:nvPr/>
        </p:nvSpPr>
        <p:spPr>
          <a:xfrm>
            <a:off x="1331640" y="2348880"/>
            <a:ext cx="180020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accent2">
                    <a:lumMod val="50000"/>
                  </a:schemeClr>
                </a:solidFill>
              </a:rPr>
              <a:t>Myyntipomo</a:t>
            </a:r>
            <a:endParaRPr lang="fi-FI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Pyöristetty suorakulmio 7"/>
          <p:cNvSpPr/>
          <p:nvPr/>
        </p:nvSpPr>
        <p:spPr>
          <a:xfrm>
            <a:off x="179512" y="3429000"/>
            <a:ext cx="180020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accent2">
                    <a:lumMod val="50000"/>
                  </a:schemeClr>
                </a:solidFill>
              </a:rPr>
              <a:t>Myyntitykki</a:t>
            </a:r>
            <a:endParaRPr lang="fi-FI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Pyöristetty suorakulmio 8"/>
          <p:cNvSpPr/>
          <p:nvPr/>
        </p:nvSpPr>
        <p:spPr>
          <a:xfrm>
            <a:off x="2421640" y="3429000"/>
            <a:ext cx="180020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accent2">
                    <a:lumMod val="50000"/>
                  </a:schemeClr>
                </a:solidFill>
              </a:rPr>
              <a:t>Myyntitykki</a:t>
            </a:r>
            <a:endParaRPr lang="fi-FI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Pyöristetty suorakulmio 9"/>
          <p:cNvSpPr/>
          <p:nvPr/>
        </p:nvSpPr>
        <p:spPr>
          <a:xfrm>
            <a:off x="3491880" y="1498337"/>
            <a:ext cx="180020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accent2">
                    <a:lumMod val="50000"/>
                  </a:schemeClr>
                </a:solidFill>
              </a:rPr>
              <a:t>Iso pomo</a:t>
            </a:r>
            <a:endParaRPr lang="fi-FI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Pyöristetty suorakulmio 10"/>
          <p:cNvSpPr/>
          <p:nvPr/>
        </p:nvSpPr>
        <p:spPr>
          <a:xfrm>
            <a:off x="5868144" y="2348880"/>
            <a:ext cx="180020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accent2">
                    <a:lumMod val="50000"/>
                  </a:schemeClr>
                </a:solidFill>
              </a:rPr>
              <a:t>Myyntipomo</a:t>
            </a:r>
            <a:endParaRPr lang="fi-FI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Pyöristetty suorakulmio 11"/>
          <p:cNvSpPr/>
          <p:nvPr/>
        </p:nvSpPr>
        <p:spPr>
          <a:xfrm>
            <a:off x="4932040" y="3429000"/>
            <a:ext cx="180020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accent2">
                    <a:lumMod val="50000"/>
                  </a:schemeClr>
                </a:solidFill>
              </a:rPr>
              <a:t>Myyntitykki</a:t>
            </a:r>
            <a:endParaRPr lang="fi-FI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Pyöristetty suorakulmio 12"/>
          <p:cNvSpPr/>
          <p:nvPr/>
        </p:nvSpPr>
        <p:spPr>
          <a:xfrm>
            <a:off x="6985369" y="3429000"/>
            <a:ext cx="180020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accent2">
                    <a:lumMod val="50000"/>
                  </a:schemeClr>
                </a:solidFill>
              </a:rPr>
              <a:t>Myyntitykki</a:t>
            </a:r>
            <a:endParaRPr lang="fi-FI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25" name="Kulmayhdysviiva 24"/>
          <p:cNvCxnSpPr>
            <a:stCxn id="10" idx="2"/>
            <a:endCxn id="7" idx="0"/>
          </p:cNvCxnSpPr>
          <p:nvPr/>
        </p:nvCxnSpPr>
        <p:spPr>
          <a:xfrm rot="5400000">
            <a:off x="3138617" y="1095516"/>
            <a:ext cx="346487" cy="216024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Kulmayhdysviiva 26"/>
          <p:cNvCxnSpPr>
            <a:stCxn id="10" idx="2"/>
            <a:endCxn id="11" idx="0"/>
          </p:cNvCxnSpPr>
          <p:nvPr/>
        </p:nvCxnSpPr>
        <p:spPr>
          <a:xfrm rot="16200000" flipH="1">
            <a:off x="5406869" y="987504"/>
            <a:ext cx="346487" cy="237626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Kulmayhdysviiva 28"/>
          <p:cNvCxnSpPr>
            <a:stCxn id="7" idx="2"/>
            <a:endCxn id="8" idx="0"/>
          </p:cNvCxnSpPr>
          <p:nvPr/>
        </p:nvCxnSpPr>
        <p:spPr>
          <a:xfrm rot="5400000">
            <a:off x="1367644" y="2564904"/>
            <a:ext cx="576064" cy="115212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Kulmayhdysviiva 30"/>
          <p:cNvCxnSpPr>
            <a:stCxn id="7" idx="2"/>
            <a:endCxn id="9" idx="0"/>
          </p:cNvCxnSpPr>
          <p:nvPr/>
        </p:nvCxnSpPr>
        <p:spPr>
          <a:xfrm rot="16200000" flipH="1">
            <a:off x="2488708" y="2595968"/>
            <a:ext cx="576064" cy="10900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Kulmayhdysviiva 32"/>
          <p:cNvCxnSpPr>
            <a:stCxn id="11" idx="2"/>
            <a:endCxn id="12" idx="0"/>
          </p:cNvCxnSpPr>
          <p:nvPr/>
        </p:nvCxnSpPr>
        <p:spPr>
          <a:xfrm rot="5400000">
            <a:off x="6012160" y="2672916"/>
            <a:ext cx="576064" cy="93610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Kulmayhdysviiva 34"/>
          <p:cNvCxnSpPr>
            <a:stCxn id="11" idx="2"/>
            <a:endCxn id="13" idx="0"/>
          </p:cNvCxnSpPr>
          <p:nvPr/>
        </p:nvCxnSpPr>
        <p:spPr>
          <a:xfrm rot="16200000" flipH="1">
            <a:off x="7038824" y="2582355"/>
            <a:ext cx="576064" cy="111722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latunnisteen paikkamerkki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51" name="Päivämäärän paikkamerkki 5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56" name="Pyöristetty suorakulmio 55"/>
          <p:cNvSpPr/>
          <p:nvPr/>
        </p:nvSpPr>
        <p:spPr>
          <a:xfrm rot="18759154">
            <a:off x="2246299" y="4941168"/>
            <a:ext cx="180020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accent2">
                    <a:lumMod val="50000"/>
                  </a:schemeClr>
                </a:solidFill>
              </a:rPr>
              <a:t>Myyntitykki</a:t>
            </a:r>
            <a:endParaRPr lang="fi-FI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Ääni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29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47">
        <p14:prism isContent="1"/>
      </p:transition>
    </mc:Choice>
    <mc:Fallback xmlns="">
      <p:transition spd="slow" advTm="794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905472" y="1844823"/>
            <a:ext cx="1810544" cy="994122"/>
          </a:xfrm>
        </p:spPr>
        <p:txBody>
          <a:bodyPr>
            <a:normAutofit/>
          </a:bodyPr>
          <a:lstStyle/>
          <a:p>
            <a:r>
              <a:rPr lang="fi-FI" sz="3800" b="1" dirty="0" smtClean="0"/>
              <a:t>Arvot</a:t>
            </a:r>
            <a:endParaRPr lang="fi-FI" sz="3800" b="1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193504" y="2824336"/>
            <a:ext cx="2890664" cy="2044824"/>
          </a:xfrm>
        </p:spPr>
        <p:txBody>
          <a:bodyPr>
            <a:normAutofit lnSpcReduction="10000"/>
          </a:bodyPr>
          <a:lstStyle/>
          <a:p>
            <a:r>
              <a:rPr lang="fi-FI" sz="2800" dirty="0" smtClean="0">
                <a:latin typeface="Brush Script Std" pitchFamily="66" charset="0"/>
              </a:rPr>
              <a:t>Palvelualttius</a:t>
            </a:r>
          </a:p>
          <a:p>
            <a:r>
              <a:rPr lang="fi-FI" sz="2800" dirty="0" smtClean="0">
                <a:solidFill>
                  <a:srgbClr val="C00000"/>
                </a:solidFill>
                <a:latin typeface="Brush Script Std" pitchFamily="66" charset="0"/>
              </a:rPr>
              <a:t>Luotettavuus</a:t>
            </a:r>
          </a:p>
          <a:p>
            <a:r>
              <a:rPr lang="fi-FI" sz="2800" dirty="0" err="1" smtClean="0">
                <a:latin typeface="Brush Script Std" pitchFamily="66" charset="0"/>
              </a:rPr>
              <a:t>Pälä</a:t>
            </a:r>
            <a:r>
              <a:rPr lang="fi-FI" sz="2800" dirty="0" smtClean="0">
                <a:latin typeface="Brush Script Std" pitchFamily="66" charset="0"/>
              </a:rPr>
              <a:t> </a:t>
            </a:r>
            <a:r>
              <a:rPr lang="fi-FI" sz="2800" dirty="0" err="1" smtClean="0">
                <a:latin typeface="Brush Script Std" pitchFamily="66" charset="0"/>
              </a:rPr>
              <a:t>pälä</a:t>
            </a:r>
            <a:endParaRPr lang="fi-FI" sz="2800" dirty="0" smtClean="0">
              <a:latin typeface="Brush Script Std" pitchFamily="66" charset="0"/>
            </a:endParaRPr>
          </a:p>
          <a:p>
            <a:r>
              <a:rPr lang="fi-FI" sz="2800" dirty="0" err="1" smtClean="0">
                <a:latin typeface="Brush Script Std" pitchFamily="66" charset="0"/>
              </a:rPr>
              <a:t>Joopa</a:t>
            </a:r>
            <a:r>
              <a:rPr lang="fi-FI" sz="2800" dirty="0" smtClean="0">
                <a:latin typeface="Brush Script Std" pitchFamily="66" charset="0"/>
              </a:rPr>
              <a:t> joo</a:t>
            </a:r>
            <a:endParaRPr lang="fi-FI" sz="2800" dirty="0">
              <a:latin typeface="Brush Script Std" pitchFamily="66" charset="0"/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pic>
        <p:nvPicPr>
          <p:cNvPr id="7" name="Ääni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72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650">
        <p14:ripple/>
      </p:transition>
    </mc:Choice>
    <mc:Fallback xmlns="">
      <p:transition spd="slow" advTm="66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Ota yhteyttä meihin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Mattokutomo </a:t>
            </a:r>
            <a:r>
              <a:rPr lang="fi-FI" dirty="0" err="1" smtClean="0"/>
              <a:t>RäsyRaita</a:t>
            </a:r>
            <a:endParaRPr lang="fi-FI" dirty="0" smtClean="0"/>
          </a:p>
          <a:p>
            <a:r>
              <a:rPr lang="fi-FI" dirty="0" smtClean="0"/>
              <a:t>Kutomokuja 6</a:t>
            </a:r>
          </a:p>
          <a:p>
            <a:r>
              <a:rPr lang="fi-FI" dirty="0" smtClean="0"/>
              <a:t>61470 KITINOJA</a:t>
            </a:r>
          </a:p>
          <a:p>
            <a:r>
              <a:rPr lang="fi-FI" dirty="0" smtClean="0"/>
              <a:t>Puh (06) 234252</a:t>
            </a:r>
          </a:p>
          <a:p>
            <a:r>
              <a:rPr lang="fi-FI" dirty="0" smtClean="0"/>
              <a:t>Faksi</a:t>
            </a:r>
          </a:p>
          <a:p>
            <a:r>
              <a:rPr lang="fi-FI" dirty="0" err="1" smtClean="0"/>
              <a:t>Email</a:t>
            </a:r>
            <a:r>
              <a:rPr lang="fi-FI" dirty="0" smtClean="0"/>
              <a:t>: </a:t>
            </a:r>
            <a:r>
              <a:rPr lang="fi-FI" dirty="0" err="1" smtClean="0"/>
              <a:t>raimo.raita@risuraita.fi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15.11.2011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RäsyRaita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C873-23F4-4D6A-831F-EF034DF30B40}" type="slidenum">
              <a:rPr lang="fi-FI" smtClean="0"/>
              <a:pPr/>
              <a:t>4</a:t>
            </a:fld>
            <a:endParaRPr lang="fi-FI"/>
          </a:p>
        </p:txBody>
      </p:sp>
      <p:pic>
        <p:nvPicPr>
          <p:cNvPr id="8" name="Ääni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10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5">
        <p14:prism/>
      </p:transition>
    </mc:Choice>
    <mc:Fallback xmlns="">
      <p:transition spd="slow" advTm="30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Otsikko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216845" y="1556792"/>
            <a:ext cx="3596497" cy="1600992"/>
          </a:xfrm>
        </p:spPr>
        <p:txBody>
          <a:bodyPr>
            <a:normAutofit/>
          </a:bodyPr>
          <a:lstStyle/>
          <a:p>
            <a:r>
              <a:rPr lang="fi-FI" sz="3200" dirty="0" smtClean="0"/>
              <a:t>Tekstiä</a:t>
            </a:r>
          </a:p>
          <a:p>
            <a:pPr lvl="1"/>
            <a:r>
              <a:rPr lang="fi-FI" dirty="0" smtClean="0"/>
              <a:t>Lisää tekstiä</a:t>
            </a:r>
          </a:p>
          <a:p>
            <a:pPr lvl="2"/>
            <a:r>
              <a:rPr lang="fi-FI" dirty="0"/>
              <a:t> </a:t>
            </a:r>
            <a:r>
              <a:rPr lang="fi-FI" dirty="0" err="1" smtClean="0"/>
              <a:t>alsdjkfh</a:t>
            </a:r>
            <a:r>
              <a:rPr lang="fi-FI" dirty="0" smtClean="0"/>
              <a:t> </a:t>
            </a:r>
            <a:r>
              <a:rPr lang="fi-FI" dirty="0" err="1" smtClean="0"/>
              <a:t>alskdjfh</a:t>
            </a:r>
            <a:endParaRPr lang="fi-FI" dirty="0" smtClean="0"/>
          </a:p>
          <a:p>
            <a:endParaRPr lang="fi-FI" sz="3200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2.5.2012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Hannu K</a:t>
            </a:r>
            <a:endParaRPr lang="fi-FI"/>
          </a:p>
        </p:txBody>
      </p:sp>
      <p:grpSp>
        <p:nvGrpSpPr>
          <p:cNvPr id="2367" name="Ryhmä 2366"/>
          <p:cNvGrpSpPr/>
          <p:nvPr/>
        </p:nvGrpSpPr>
        <p:grpSpPr>
          <a:xfrm>
            <a:off x="2588911" y="3429000"/>
            <a:ext cx="3901440" cy="3121152"/>
            <a:chOff x="4499992" y="3661532"/>
            <a:chExt cx="3901440" cy="3121152"/>
          </a:xfrm>
        </p:grpSpPr>
        <p:pic>
          <p:nvPicPr>
            <p:cNvPr id="2051" name="Picture 3" descr="C:\Users\hannu_karkkainen\AppData\Local\Microsoft\Windows\Temporary Internet Files\Content.IE5\NAROEKTU\MP900401296[1]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3661532"/>
              <a:ext cx="3901440" cy="3121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C:\Users\hannu_karkkainen\AppData\Local\Microsoft\Windows\Temporary Internet Files\Content.IE5\QI1V946K\MC900338324[1]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6698" y="4149080"/>
              <a:ext cx="1828800" cy="18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74" name="Sektori 2073"/>
            <p:cNvSpPr/>
            <p:nvPr/>
          </p:nvSpPr>
          <p:spPr>
            <a:xfrm>
              <a:off x="4607875" y="5411436"/>
              <a:ext cx="1512168" cy="1296144"/>
            </a:xfrm>
            <a:prstGeom prst="pi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tx1"/>
                </a:solidFill>
              </a:endParaRPr>
            </a:p>
          </p:txBody>
        </p:sp>
      </p:grpSp>
      <p:sp>
        <p:nvSpPr>
          <p:cNvPr id="2368" name="Tekstiruutu 2367"/>
          <p:cNvSpPr txBox="1"/>
          <p:nvPr/>
        </p:nvSpPr>
        <p:spPr>
          <a:xfrm>
            <a:off x="6831996" y="4147852"/>
            <a:ext cx="2061783" cy="2062103"/>
          </a:xfrm>
          <a:prstGeom prst="rect">
            <a:avLst/>
          </a:prstGeom>
          <a:gradFill>
            <a:gsLst>
              <a:gs pos="8000">
                <a:srgbClr val="FFFF00"/>
              </a:gs>
              <a:gs pos="94000">
                <a:srgbClr val="FF2D2D"/>
              </a:gs>
            </a:gsLst>
            <a:lin ang="5400000" scaled="0"/>
          </a:gra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3200" dirty="0" err="1" smtClean="0">
                <a:solidFill>
                  <a:srgbClr val="C00000"/>
                </a:solidFill>
              </a:rPr>
              <a:t>ölajkdöf</a:t>
            </a:r>
            <a:r>
              <a:rPr lang="fi-FI" sz="3200" dirty="0" smtClean="0">
                <a:solidFill>
                  <a:srgbClr val="C00000"/>
                </a:solidFill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3200" dirty="0" err="1" smtClean="0">
                <a:solidFill>
                  <a:srgbClr val="C00000"/>
                </a:solidFill>
              </a:rPr>
              <a:t>Alksjdöf</a:t>
            </a:r>
            <a:endParaRPr lang="fi-FI" sz="3200" dirty="0" smtClean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i-FI" sz="3200" dirty="0" smtClean="0">
                <a:solidFill>
                  <a:srgbClr val="C00000"/>
                </a:solidFill>
              </a:rPr>
              <a:t>Klo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3200" dirty="0" err="1" smtClean="0">
                <a:solidFill>
                  <a:srgbClr val="C00000"/>
                </a:solidFill>
              </a:rPr>
              <a:t>ajösdklfja</a:t>
            </a:r>
            <a:endParaRPr lang="fi-FI" sz="3200" dirty="0">
              <a:solidFill>
                <a:srgbClr val="C00000"/>
              </a:solidFill>
            </a:endParaRPr>
          </a:p>
        </p:txBody>
      </p:sp>
      <p:sp>
        <p:nvSpPr>
          <p:cNvPr id="2369" name="Suorakulmio 2368"/>
          <p:cNvSpPr/>
          <p:nvPr/>
        </p:nvSpPr>
        <p:spPr>
          <a:xfrm>
            <a:off x="195633" y="4005263"/>
            <a:ext cx="2085234" cy="2116832"/>
          </a:xfrm>
          <a:prstGeom prst="rect">
            <a:avLst/>
          </a:prstGeom>
          <a:gradFill>
            <a:gsLst>
              <a:gs pos="8000">
                <a:srgbClr val="FFFF00"/>
              </a:gs>
              <a:gs pos="94000">
                <a:srgbClr val="FF2D2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>
                <a:solidFill>
                  <a:srgbClr val="C00000"/>
                </a:solidFill>
              </a:rPr>
              <a:t>Aa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err="1" smtClean="0">
                <a:solidFill>
                  <a:srgbClr val="C00000"/>
                </a:solidFill>
              </a:rPr>
              <a:t>Sdfsdg</a:t>
            </a:r>
            <a:endParaRPr lang="fi-FI" sz="2800" dirty="0" smtClean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err="1" smtClean="0">
                <a:solidFill>
                  <a:srgbClr val="C00000"/>
                </a:solidFill>
              </a:rPr>
              <a:t>Asdfgadfg</a:t>
            </a:r>
            <a:endParaRPr lang="fi-FI" sz="2800" dirty="0" smtClean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err="1" smtClean="0">
                <a:solidFill>
                  <a:srgbClr val="C00000"/>
                </a:solidFill>
              </a:rPr>
              <a:t>Adfh</a:t>
            </a:r>
            <a:endParaRPr lang="fi-FI" sz="2800" dirty="0" smtClean="0">
              <a:solidFill>
                <a:srgbClr val="C00000"/>
              </a:solidFill>
            </a:endParaRPr>
          </a:p>
          <a:p>
            <a:endParaRPr lang="fi-FI" sz="2800" dirty="0">
              <a:solidFill>
                <a:srgbClr val="C00000"/>
              </a:solidFill>
            </a:endParaRPr>
          </a:p>
        </p:txBody>
      </p:sp>
      <p:sp>
        <p:nvSpPr>
          <p:cNvPr id="2371" name="AutoShape 347"/>
          <p:cNvSpPr>
            <a:spLocks noChangeAspect="1" noChangeArrowheads="1" noTextEdit="1"/>
          </p:cNvSpPr>
          <p:nvPr/>
        </p:nvSpPr>
        <p:spPr bwMode="auto">
          <a:xfrm>
            <a:off x="6059488" y="1052513"/>
            <a:ext cx="1993900" cy="198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396" name="Freeform 573"/>
          <p:cNvSpPr>
            <a:spLocks/>
          </p:cNvSpPr>
          <p:nvPr/>
        </p:nvSpPr>
        <p:spPr bwMode="auto">
          <a:xfrm>
            <a:off x="6342254" y="1082675"/>
            <a:ext cx="1944688" cy="1925637"/>
          </a:xfrm>
          <a:custGeom>
            <a:avLst/>
            <a:gdLst>
              <a:gd name="T0" fmla="*/ 1332 w 2449"/>
              <a:gd name="T1" fmla="*/ 1354 h 2426"/>
              <a:gd name="T2" fmla="*/ 1201 w 2449"/>
              <a:gd name="T3" fmla="*/ 1548 h 2426"/>
              <a:gd name="T4" fmla="*/ 1229 w 2449"/>
              <a:gd name="T5" fmla="*/ 1743 h 2426"/>
              <a:gd name="T6" fmla="*/ 1366 w 2449"/>
              <a:gd name="T7" fmla="*/ 1818 h 2426"/>
              <a:gd name="T8" fmla="*/ 1560 w 2449"/>
              <a:gd name="T9" fmla="*/ 1905 h 2426"/>
              <a:gd name="T10" fmla="*/ 1704 w 2449"/>
              <a:gd name="T11" fmla="*/ 2053 h 2426"/>
              <a:gd name="T12" fmla="*/ 1769 w 2449"/>
              <a:gd name="T13" fmla="*/ 2188 h 2426"/>
              <a:gd name="T14" fmla="*/ 1615 w 2449"/>
              <a:gd name="T15" fmla="*/ 2259 h 2426"/>
              <a:gd name="T16" fmla="*/ 1374 w 2449"/>
              <a:gd name="T17" fmla="*/ 2281 h 2426"/>
              <a:gd name="T18" fmla="*/ 1132 w 2449"/>
              <a:gd name="T19" fmla="*/ 2276 h 2426"/>
              <a:gd name="T20" fmla="*/ 923 w 2449"/>
              <a:gd name="T21" fmla="*/ 2325 h 2426"/>
              <a:gd name="T22" fmla="*/ 767 w 2449"/>
              <a:gd name="T23" fmla="*/ 2312 h 2426"/>
              <a:gd name="T24" fmla="*/ 615 w 2449"/>
              <a:gd name="T25" fmla="*/ 2124 h 2426"/>
              <a:gd name="T26" fmla="*/ 351 w 2449"/>
              <a:gd name="T27" fmla="*/ 1907 h 2426"/>
              <a:gd name="T28" fmla="*/ 137 w 2449"/>
              <a:gd name="T29" fmla="*/ 1685 h 2426"/>
              <a:gd name="T30" fmla="*/ 36 w 2449"/>
              <a:gd name="T31" fmla="*/ 1401 h 2426"/>
              <a:gd name="T32" fmla="*/ 91 w 2449"/>
              <a:gd name="T33" fmla="*/ 1067 h 2426"/>
              <a:gd name="T34" fmla="*/ 319 w 2449"/>
              <a:gd name="T35" fmla="*/ 772 h 2426"/>
              <a:gd name="T36" fmla="*/ 640 w 2449"/>
              <a:gd name="T37" fmla="*/ 511 h 2426"/>
              <a:gd name="T38" fmla="*/ 874 w 2449"/>
              <a:gd name="T39" fmla="*/ 321 h 2426"/>
              <a:gd name="T40" fmla="*/ 1007 w 2449"/>
              <a:gd name="T41" fmla="*/ 137 h 2426"/>
              <a:gd name="T42" fmla="*/ 1128 w 2449"/>
              <a:gd name="T43" fmla="*/ 124 h 2426"/>
              <a:gd name="T44" fmla="*/ 1355 w 2449"/>
              <a:gd name="T45" fmla="*/ 209 h 2426"/>
              <a:gd name="T46" fmla="*/ 1668 w 2449"/>
              <a:gd name="T47" fmla="*/ 243 h 2426"/>
              <a:gd name="T48" fmla="*/ 1906 w 2449"/>
              <a:gd name="T49" fmla="*/ 249 h 2426"/>
              <a:gd name="T50" fmla="*/ 2143 w 2449"/>
              <a:gd name="T51" fmla="*/ 295 h 2426"/>
              <a:gd name="T52" fmla="*/ 2331 w 2449"/>
              <a:gd name="T53" fmla="*/ 403 h 2426"/>
              <a:gd name="T54" fmla="*/ 2400 w 2449"/>
              <a:gd name="T55" fmla="*/ 532 h 2426"/>
              <a:gd name="T56" fmla="*/ 2284 w 2449"/>
              <a:gd name="T57" fmla="*/ 669 h 2426"/>
              <a:gd name="T58" fmla="*/ 2202 w 2449"/>
              <a:gd name="T59" fmla="*/ 781 h 2426"/>
              <a:gd name="T60" fmla="*/ 2333 w 2449"/>
              <a:gd name="T61" fmla="*/ 669 h 2426"/>
              <a:gd name="T62" fmla="*/ 2438 w 2449"/>
              <a:gd name="T63" fmla="*/ 491 h 2426"/>
              <a:gd name="T64" fmla="*/ 2327 w 2449"/>
              <a:gd name="T65" fmla="*/ 354 h 2426"/>
              <a:gd name="T66" fmla="*/ 2109 w 2449"/>
              <a:gd name="T67" fmla="*/ 247 h 2426"/>
              <a:gd name="T68" fmla="*/ 1814 w 2449"/>
              <a:gd name="T69" fmla="*/ 211 h 2426"/>
              <a:gd name="T70" fmla="*/ 1552 w 2449"/>
              <a:gd name="T71" fmla="*/ 200 h 2426"/>
              <a:gd name="T72" fmla="*/ 1366 w 2449"/>
              <a:gd name="T73" fmla="*/ 181 h 2426"/>
              <a:gd name="T74" fmla="*/ 1178 w 2449"/>
              <a:gd name="T75" fmla="*/ 110 h 2426"/>
              <a:gd name="T76" fmla="*/ 1026 w 2449"/>
              <a:gd name="T77" fmla="*/ 8 h 2426"/>
              <a:gd name="T78" fmla="*/ 965 w 2449"/>
              <a:gd name="T79" fmla="*/ 133 h 2426"/>
              <a:gd name="T80" fmla="*/ 874 w 2449"/>
              <a:gd name="T81" fmla="*/ 280 h 2426"/>
              <a:gd name="T82" fmla="*/ 661 w 2449"/>
              <a:gd name="T83" fmla="*/ 451 h 2426"/>
              <a:gd name="T84" fmla="*/ 338 w 2449"/>
              <a:gd name="T85" fmla="*/ 705 h 2426"/>
              <a:gd name="T86" fmla="*/ 127 w 2449"/>
              <a:gd name="T87" fmla="*/ 951 h 2426"/>
              <a:gd name="T88" fmla="*/ 24 w 2449"/>
              <a:gd name="T89" fmla="*/ 1156 h 2426"/>
              <a:gd name="T90" fmla="*/ 5 w 2449"/>
              <a:gd name="T91" fmla="*/ 1396 h 2426"/>
              <a:gd name="T92" fmla="*/ 87 w 2449"/>
              <a:gd name="T93" fmla="*/ 1671 h 2426"/>
              <a:gd name="T94" fmla="*/ 254 w 2449"/>
              <a:gd name="T95" fmla="*/ 1869 h 2426"/>
              <a:gd name="T96" fmla="*/ 467 w 2449"/>
              <a:gd name="T97" fmla="*/ 2038 h 2426"/>
              <a:gd name="T98" fmla="*/ 634 w 2449"/>
              <a:gd name="T99" fmla="*/ 2194 h 2426"/>
              <a:gd name="T100" fmla="*/ 750 w 2449"/>
              <a:gd name="T101" fmla="*/ 2358 h 2426"/>
              <a:gd name="T102" fmla="*/ 872 w 2449"/>
              <a:gd name="T103" fmla="*/ 2378 h 2426"/>
              <a:gd name="T104" fmla="*/ 1075 w 2449"/>
              <a:gd name="T105" fmla="*/ 2312 h 2426"/>
              <a:gd name="T106" fmla="*/ 1334 w 2449"/>
              <a:gd name="T107" fmla="*/ 2306 h 2426"/>
              <a:gd name="T108" fmla="*/ 1558 w 2449"/>
              <a:gd name="T109" fmla="*/ 2310 h 2426"/>
              <a:gd name="T110" fmla="*/ 1778 w 2449"/>
              <a:gd name="T111" fmla="*/ 2219 h 2426"/>
              <a:gd name="T112" fmla="*/ 1769 w 2449"/>
              <a:gd name="T113" fmla="*/ 2084 h 2426"/>
              <a:gd name="T114" fmla="*/ 1622 w 2449"/>
              <a:gd name="T115" fmla="*/ 1909 h 2426"/>
              <a:gd name="T116" fmla="*/ 1402 w 2449"/>
              <a:gd name="T117" fmla="*/ 1791 h 2426"/>
              <a:gd name="T118" fmla="*/ 1254 w 2449"/>
              <a:gd name="T119" fmla="*/ 1705 h 2426"/>
              <a:gd name="T120" fmla="*/ 1235 w 2449"/>
              <a:gd name="T121" fmla="*/ 1546 h 2426"/>
              <a:gd name="T122" fmla="*/ 1360 w 2449"/>
              <a:gd name="T123" fmla="*/ 1378 h 2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49" h="2426">
                <a:moveTo>
                  <a:pt x="1472" y="1253"/>
                </a:moveTo>
                <a:lnTo>
                  <a:pt x="1470" y="1253"/>
                </a:lnTo>
                <a:lnTo>
                  <a:pt x="1469" y="1255"/>
                </a:lnTo>
                <a:lnTo>
                  <a:pt x="1463" y="1257"/>
                </a:lnTo>
                <a:lnTo>
                  <a:pt x="1459" y="1261"/>
                </a:lnTo>
                <a:lnTo>
                  <a:pt x="1451" y="1262"/>
                </a:lnTo>
                <a:lnTo>
                  <a:pt x="1444" y="1266"/>
                </a:lnTo>
                <a:lnTo>
                  <a:pt x="1436" y="1272"/>
                </a:lnTo>
                <a:lnTo>
                  <a:pt x="1429" y="1280"/>
                </a:lnTo>
                <a:lnTo>
                  <a:pt x="1423" y="1281"/>
                </a:lnTo>
                <a:lnTo>
                  <a:pt x="1417" y="1285"/>
                </a:lnTo>
                <a:lnTo>
                  <a:pt x="1412" y="1289"/>
                </a:lnTo>
                <a:lnTo>
                  <a:pt x="1406" y="1293"/>
                </a:lnTo>
                <a:lnTo>
                  <a:pt x="1400" y="1297"/>
                </a:lnTo>
                <a:lnTo>
                  <a:pt x="1394" y="1300"/>
                </a:lnTo>
                <a:lnTo>
                  <a:pt x="1389" y="1306"/>
                </a:lnTo>
                <a:lnTo>
                  <a:pt x="1383" y="1312"/>
                </a:lnTo>
                <a:lnTo>
                  <a:pt x="1375" y="1316"/>
                </a:lnTo>
                <a:lnTo>
                  <a:pt x="1370" y="1319"/>
                </a:lnTo>
                <a:lnTo>
                  <a:pt x="1364" y="1325"/>
                </a:lnTo>
                <a:lnTo>
                  <a:pt x="1358" y="1331"/>
                </a:lnTo>
                <a:lnTo>
                  <a:pt x="1351" y="1337"/>
                </a:lnTo>
                <a:lnTo>
                  <a:pt x="1345" y="1342"/>
                </a:lnTo>
                <a:lnTo>
                  <a:pt x="1337" y="1348"/>
                </a:lnTo>
                <a:lnTo>
                  <a:pt x="1332" y="1354"/>
                </a:lnTo>
                <a:lnTo>
                  <a:pt x="1324" y="1359"/>
                </a:lnTo>
                <a:lnTo>
                  <a:pt x="1318" y="1365"/>
                </a:lnTo>
                <a:lnTo>
                  <a:pt x="1311" y="1371"/>
                </a:lnTo>
                <a:lnTo>
                  <a:pt x="1305" y="1378"/>
                </a:lnTo>
                <a:lnTo>
                  <a:pt x="1299" y="1384"/>
                </a:lnTo>
                <a:lnTo>
                  <a:pt x="1294" y="1392"/>
                </a:lnTo>
                <a:lnTo>
                  <a:pt x="1286" y="1399"/>
                </a:lnTo>
                <a:lnTo>
                  <a:pt x="1280" y="1407"/>
                </a:lnTo>
                <a:lnTo>
                  <a:pt x="1275" y="1413"/>
                </a:lnTo>
                <a:lnTo>
                  <a:pt x="1267" y="1420"/>
                </a:lnTo>
                <a:lnTo>
                  <a:pt x="1261" y="1428"/>
                </a:lnTo>
                <a:lnTo>
                  <a:pt x="1256" y="1435"/>
                </a:lnTo>
                <a:lnTo>
                  <a:pt x="1250" y="1443"/>
                </a:lnTo>
                <a:lnTo>
                  <a:pt x="1246" y="1451"/>
                </a:lnTo>
                <a:lnTo>
                  <a:pt x="1241" y="1460"/>
                </a:lnTo>
                <a:lnTo>
                  <a:pt x="1235" y="1470"/>
                </a:lnTo>
                <a:lnTo>
                  <a:pt x="1231" y="1475"/>
                </a:lnTo>
                <a:lnTo>
                  <a:pt x="1225" y="1485"/>
                </a:lnTo>
                <a:lnTo>
                  <a:pt x="1221" y="1492"/>
                </a:lnTo>
                <a:lnTo>
                  <a:pt x="1218" y="1502"/>
                </a:lnTo>
                <a:lnTo>
                  <a:pt x="1214" y="1510"/>
                </a:lnTo>
                <a:lnTo>
                  <a:pt x="1210" y="1519"/>
                </a:lnTo>
                <a:lnTo>
                  <a:pt x="1206" y="1529"/>
                </a:lnTo>
                <a:lnTo>
                  <a:pt x="1204" y="1538"/>
                </a:lnTo>
                <a:lnTo>
                  <a:pt x="1201" y="1548"/>
                </a:lnTo>
                <a:lnTo>
                  <a:pt x="1199" y="1557"/>
                </a:lnTo>
                <a:lnTo>
                  <a:pt x="1197" y="1567"/>
                </a:lnTo>
                <a:lnTo>
                  <a:pt x="1195" y="1576"/>
                </a:lnTo>
                <a:lnTo>
                  <a:pt x="1193" y="1586"/>
                </a:lnTo>
                <a:lnTo>
                  <a:pt x="1193" y="1595"/>
                </a:lnTo>
                <a:lnTo>
                  <a:pt x="1193" y="1607"/>
                </a:lnTo>
                <a:lnTo>
                  <a:pt x="1193" y="1616"/>
                </a:lnTo>
                <a:lnTo>
                  <a:pt x="1193" y="1626"/>
                </a:lnTo>
                <a:lnTo>
                  <a:pt x="1193" y="1635"/>
                </a:lnTo>
                <a:lnTo>
                  <a:pt x="1193" y="1645"/>
                </a:lnTo>
                <a:lnTo>
                  <a:pt x="1195" y="1652"/>
                </a:lnTo>
                <a:lnTo>
                  <a:pt x="1195" y="1660"/>
                </a:lnTo>
                <a:lnTo>
                  <a:pt x="1197" y="1669"/>
                </a:lnTo>
                <a:lnTo>
                  <a:pt x="1199" y="1677"/>
                </a:lnTo>
                <a:lnTo>
                  <a:pt x="1201" y="1685"/>
                </a:lnTo>
                <a:lnTo>
                  <a:pt x="1202" y="1690"/>
                </a:lnTo>
                <a:lnTo>
                  <a:pt x="1204" y="1698"/>
                </a:lnTo>
                <a:lnTo>
                  <a:pt x="1206" y="1705"/>
                </a:lnTo>
                <a:lnTo>
                  <a:pt x="1210" y="1711"/>
                </a:lnTo>
                <a:lnTo>
                  <a:pt x="1212" y="1717"/>
                </a:lnTo>
                <a:lnTo>
                  <a:pt x="1216" y="1723"/>
                </a:lnTo>
                <a:lnTo>
                  <a:pt x="1218" y="1728"/>
                </a:lnTo>
                <a:lnTo>
                  <a:pt x="1221" y="1734"/>
                </a:lnTo>
                <a:lnTo>
                  <a:pt x="1225" y="1738"/>
                </a:lnTo>
                <a:lnTo>
                  <a:pt x="1229" y="1743"/>
                </a:lnTo>
                <a:lnTo>
                  <a:pt x="1233" y="1747"/>
                </a:lnTo>
                <a:lnTo>
                  <a:pt x="1237" y="1751"/>
                </a:lnTo>
                <a:lnTo>
                  <a:pt x="1241" y="1755"/>
                </a:lnTo>
                <a:lnTo>
                  <a:pt x="1244" y="1759"/>
                </a:lnTo>
                <a:lnTo>
                  <a:pt x="1250" y="1764"/>
                </a:lnTo>
                <a:lnTo>
                  <a:pt x="1256" y="1768"/>
                </a:lnTo>
                <a:lnTo>
                  <a:pt x="1260" y="1770"/>
                </a:lnTo>
                <a:lnTo>
                  <a:pt x="1263" y="1774"/>
                </a:lnTo>
                <a:lnTo>
                  <a:pt x="1269" y="1778"/>
                </a:lnTo>
                <a:lnTo>
                  <a:pt x="1275" y="1781"/>
                </a:lnTo>
                <a:lnTo>
                  <a:pt x="1280" y="1783"/>
                </a:lnTo>
                <a:lnTo>
                  <a:pt x="1284" y="1787"/>
                </a:lnTo>
                <a:lnTo>
                  <a:pt x="1290" y="1789"/>
                </a:lnTo>
                <a:lnTo>
                  <a:pt x="1298" y="1793"/>
                </a:lnTo>
                <a:lnTo>
                  <a:pt x="1301" y="1795"/>
                </a:lnTo>
                <a:lnTo>
                  <a:pt x="1307" y="1797"/>
                </a:lnTo>
                <a:lnTo>
                  <a:pt x="1313" y="1799"/>
                </a:lnTo>
                <a:lnTo>
                  <a:pt x="1320" y="1802"/>
                </a:lnTo>
                <a:lnTo>
                  <a:pt x="1326" y="1802"/>
                </a:lnTo>
                <a:lnTo>
                  <a:pt x="1332" y="1806"/>
                </a:lnTo>
                <a:lnTo>
                  <a:pt x="1339" y="1808"/>
                </a:lnTo>
                <a:lnTo>
                  <a:pt x="1347" y="1810"/>
                </a:lnTo>
                <a:lnTo>
                  <a:pt x="1353" y="1812"/>
                </a:lnTo>
                <a:lnTo>
                  <a:pt x="1358" y="1816"/>
                </a:lnTo>
                <a:lnTo>
                  <a:pt x="1366" y="1818"/>
                </a:lnTo>
                <a:lnTo>
                  <a:pt x="1374" y="1819"/>
                </a:lnTo>
                <a:lnTo>
                  <a:pt x="1381" y="1821"/>
                </a:lnTo>
                <a:lnTo>
                  <a:pt x="1389" y="1825"/>
                </a:lnTo>
                <a:lnTo>
                  <a:pt x="1396" y="1827"/>
                </a:lnTo>
                <a:lnTo>
                  <a:pt x="1404" y="1829"/>
                </a:lnTo>
                <a:lnTo>
                  <a:pt x="1410" y="1833"/>
                </a:lnTo>
                <a:lnTo>
                  <a:pt x="1417" y="1835"/>
                </a:lnTo>
                <a:lnTo>
                  <a:pt x="1425" y="1837"/>
                </a:lnTo>
                <a:lnTo>
                  <a:pt x="1432" y="1840"/>
                </a:lnTo>
                <a:lnTo>
                  <a:pt x="1440" y="1842"/>
                </a:lnTo>
                <a:lnTo>
                  <a:pt x="1448" y="1846"/>
                </a:lnTo>
                <a:lnTo>
                  <a:pt x="1455" y="1848"/>
                </a:lnTo>
                <a:lnTo>
                  <a:pt x="1465" y="1852"/>
                </a:lnTo>
                <a:lnTo>
                  <a:pt x="1472" y="1856"/>
                </a:lnTo>
                <a:lnTo>
                  <a:pt x="1480" y="1859"/>
                </a:lnTo>
                <a:lnTo>
                  <a:pt x="1488" y="1861"/>
                </a:lnTo>
                <a:lnTo>
                  <a:pt x="1495" y="1867"/>
                </a:lnTo>
                <a:lnTo>
                  <a:pt x="1503" y="1871"/>
                </a:lnTo>
                <a:lnTo>
                  <a:pt x="1512" y="1875"/>
                </a:lnTo>
                <a:lnTo>
                  <a:pt x="1520" y="1880"/>
                </a:lnTo>
                <a:lnTo>
                  <a:pt x="1529" y="1886"/>
                </a:lnTo>
                <a:lnTo>
                  <a:pt x="1537" y="1890"/>
                </a:lnTo>
                <a:lnTo>
                  <a:pt x="1545" y="1896"/>
                </a:lnTo>
                <a:lnTo>
                  <a:pt x="1552" y="1899"/>
                </a:lnTo>
                <a:lnTo>
                  <a:pt x="1560" y="1905"/>
                </a:lnTo>
                <a:lnTo>
                  <a:pt x="1565" y="1909"/>
                </a:lnTo>
                <a:lnTo>
                  <a:pt x="1573" y="1915"/>
                </a:lnTo>
                <a:lnTo>
                  <a:pt x="1581" y="1920"/>
                </a:lnTo>
                <a:lnTo>
                  <a:pt x="1588" y="1926"/>
                </a:lnTo>
                <a:lnTo>
                  <a:pt x="1596" y="1932"/>
                </a:lnTo>
                <a:lnTo>
                  <a:pt x="1602" y="1937"/>
                </a:lnTo>
                <a:lnTo>
                  <a:pt x="1609" y="1943"/>
                </a:lnTo>
                <a:lnTo>
                  <a:pt x="1615" y="1949"/>
                </a:lnTo>
                <a:lnTo>
                  <a:pt x="1621" y="1954"/>
                </a:lnTo>
                <a:lnTo>
                  <a:pt x="1628" y="1962"/>
                </a:lnTo>
                <a:lnTo>
                  <a:pt x="1634" y="1968"/>
                </a:lnTo>
                <a:lnTo>
                  <a:pt x="1640" y="1973"/>
                </a:lnTo>
                <a:lnTo>
                  <a:pt x="1645" y="1979"/>
                </a:lnTo>
                <a:lnTo>
                  <a:pt x="1651" y="1987"/>
                </a:lnTo>
                <a:lnTo>
                  <a:pt x="1657" y="1992"/>
                </a:lnTo>
                <a:lnTo>
                  <a:pt x="1662" y="2000"/>
                </a:lnTo>
                <a:lnTo>
                  <a:pt x="1668" y="2006"/>
                </a:lnTo>
                <a:lnTo>
                  <a:pt x="1672" y="2012"/>
                </a:lnTo>
                <a:lnTo>
                  <a:pt x="1678" y="2017"/>
                </a:lnTo>
                <a:lnTo>
                  <a:pt x="1681" y="2025"/>
                </a:lnTo>
                <a:lnTo>
                  <a:pt x="1687" y="2031"/>
                </a:lnTo>
                <a:lnTo>
                  <a:pt x="1691" y="2036"/>
                </a:lnTo>
                <a:lnTo>
                  <a:pt x="1695" y="2042"/>
                </a:lnTo>
                <a:lnTo>
                  <a:pt x="1700" y="2048"/>
                </a:lnTo>
                <a:lnTo>
                  <a:pt x="1704" y="2053"/>
                </a:lnTo>
                <a:lnTo>
                  <a:pt x="1708" y="2061"/>
                </a:lnTo>
                <a:lnTo>
                  <a:pt x="1714" y="2067"/>
                </a:lnTo>
                <a:lnTo>
                  <a:pt x="1717" y="2072"/>
                </a:lnTo>
                <a:lnTo>
                  <a:pt x="1721" y="2078"/>
                </a:lnTo>
                <a:lnTo>
                  <a:pt x="1723" y="2084"/>
                </a:lnTo>
                <a:lnTo>
                  <a:pt x="1727" y="2089"/>
                </a:lnTo>
                <a:lnTo>
                  <a:pt x="1731" y="2095"/>
                </a:lnTo>
                <a:lnTo>
                  <a:pt x="1733" y="2099"/>
                </a:lnTo>
                <a:lnTo>
                  <a:pt x="1736" y="2105"/>
                </a:lnTo>
                <a:lnTo>
                  <a:pt x="1740" y="2110"/>
                </a:lnTo>
                <a:lnTo>
                  <a:pt x="1742" y="2116"/>
                </a:lnTo>
                <a:lnTo>
                  <a:pt x="1746" y="2120"/>
                </a:lnTo>
                <a:lnTo>
                  <a:pt x="1748" y="2124"/>
                </a:lnTo>
                <a:lnTo>
                  <a:pt x="1750" y="2129"/>
                </a:lnTo>
                <a:lnTo>
                  <a:pt x="1752" y="2135"/>
                </a:lnTo>
                <a:lnTo>
                  <a:pt x="1757" y="2143"/>
                </a:lnTo>
                <a:lnTo>
                  <a:pt x="1761" y="2150"/>
                </a:lnTo>
                <a:lnTo>
                  <a:pt x="1763" y="2158"/>
                </a:lnTo>
                <a:lnTo>
                  <a:pt x="1767" y="2164"/>
                </a:lnTo>
                <a:lnTo>
                  <a:pt x="1769" y="2169"/>
                </a:lnTo>
                <a:lnTo>
                  <a:pt x="1773" y="2175"/>
                </a:lnTo>
                <a:lnTo>
                  <a:pt x="1774" y="2181"/>
                </a:lnTo>
                <a:lnTo>
                  <a:pt x="1776" y="2185"/>
                </a:lnTo>
                <a:lnTo>
                  <a:pt x="1773" y="2185"/>
                </a:lnTo>
                <a:lnTo>
                  <a:pt x="1769" y="2188"/>
                </a:lnTo>
                <a:lnTo>
                  <a:pt x="1765" y="2190"/>
                </a:lnTo>
                <a:lnTo>
                  <a:pt x="1761" y="2194"/>
                </a:lnTo>
                <a:lnTo>
                  <a:pt x="1755" y="2196"/>
                </a:lnTo>
                <a:lnTo>
                  <a:pt x="1750" y="2202"/>
                </a:lnTo>
                <a:lnTo>
                  <a:pt x="1742" y="2204"/>
                </a:lnTo>
                <a:lnTo>
                  <a:pt x="1736" y="2207"/>
                </a:lnTo>
                <a:lnTo>
                  <a:pt x="1727" y="2213"/>
                </a:lnTo>
                <a:lnTo>
                  <a:pt x="1719" y="2219"/>
                </a:lnTo>
                <a:lnTo>
                  <a:pt x="1714" y="2221"/>
                </a:lnTo>
                <a:lnTo>
                  <a:pt x="1710" y="2223"/>
                </a:lnTo>
                <a:lnTo>
                  <a:pt x="1704" y="2224"/>
                </a:lnTo>
                <a:lnTo>
                  <a:pt x="1700" y="2228"/>
                </a:lnTo>
                <a:lnTo>
                  <a:pt x="1695" y="2230"/>
                </a:lnTo>
                <a:lnTo>
                  <a:pt x="1687" y="2232"/>
                </a:lnTo>
                <a:lnTo>
                  <a:pt x="1681" y="2234"/>
                </a:lnTo>
                <a:lnTo>
                  <a:pt x="1678" y="2238"/>
                </a:lnTo>
                <a:lnTo>
                  <a:pt x="1670" y="2240"/>
                </a:lnTo>
                <a:lnTo>
                  <a:pt x="1664" y="2242"/>
                </a:lnTo>
                <a:lnTo>
                  <a:pt x="1657" y="2245"/>
                </a:lnTo>
                <a:lnTo>
                  <a:pt x="1651" y="2247"/>
                </a:lnTo>
                <a:lnTo>
                  <a:pt x="1643" y="2249"/>
                </a:lnTo>
                <a:lnTo>
                  <a:pt x="1638" y="2251"/>
                </a:lnTo>
                <a:lnTo>
                  <a:pt x="1630" y="2255"/>
                </a:lnTo>
                <a:lnTo>
                  <a:pt x="1622" y="2257"/>
                </a:lnTo>
                <a:lnTo>
                  <a:pt x="1615" y="2259"/>
                </a:lnTo>
                <a:lnTo>
                  <a:pt x="1607" y="2261"/>
                </a:lnTo>
                <a:lnTo>
                  <a:pt x="1598" y="2262"/>
                </a:lnTo>
                <a:lnTo>
                  <a:pt x="1592" y="2264"/>
                </a:lnTo>
                <a:lnTo>
                  <a:pt x="1583" y="2266"/>
                </a:lnTo>
                <a:lnTo>
                  <a:pt x="1575" y="2268"/>
                </a:lnTo>
                <a:lnTo>
                  <a:pt x="1565" y="2270"/>
                </a:lnTo>
                <a:lnTo>
                  <a:pt x="1558" y="2274"/>
                </a:lnTo>
                <a:lnTo>
                  <a:pt x="1548" y="2274"/>
                </a:lnTo>
                <a:lnTo>
                  <a:pt x="1539" y="2276"/>
                </a:lnTo>
                <a:lnTo>
                  <a:pt x="1529" y="2276"/>
                </a:lnTo>
                <a:lnTo>
                  <a:pt x="1520" y="2278"/>
                </a:lnTo>
                <a:lnTo>
                  <a:pt x="1510" y="2280"/>
                </a:lnTo>
                <a:lnTo>
                  <a:pt x="1501" y="2280"/>
                </a:lnTo>
                <a:lnTo>
                  <a:pt x="1491" y="2280"/>
                </a:lnTo>
                <a:lnTo>
                  <a:pt x="1482" y="2281"/>
                </a:lnTo>
                <a:lnTo>
                  <a:pt x="1470" y="2281"/>
                </a:lnTo>
                <a:lnTo>
                  <a:pt x="1461" y="2283"/>
                </a:lnTo>
                <a:lnTo>
                  <a:pt x="1450" y="2283"/>
                </a:lnTo>
                <a:lnTo>
                  <a:pt x="1440" y="2283"/>
                </a:lnTo>
                <a:lnTo>
                  <a:pt x="1429" y="2283"/>
                </a:lnTo>
                <a:lnTo>
                  <a:pt x="1417" y="2283"/>
                </a:lnTo>
                <a:lnTo>
                  <a:pt x="1408" y="2283"/>
                </a:lnTo>
                <a:lnTo>
                  <a:pt x="1396" y="2283"/>
                </a:lnTo>
                <a:lnTo>
                  <a:pt x="1385" y="2281"/>
                </a:lnTo>
                <a:lnTo>
                  <a:pt x="1374" y="2281"/>
                </a:lnTo>
                <a:lnTo>
                  <a:pt x="1362" y="2280"/>
                </a:lnTo>
                <a:lnTo>
                  <a:pt x="1351" y="2280"/>
                </a:lnTo>
                <a:lnTo>
                  <a:pt x="1339" y="2280"/>
                </a:lnTo>
                <a:lnTo>
                  <a:pt x="1330" y="2280"/>
                </a:lnTo>
                <a:lnTo>
                  <a:pt x="1320" y="2278"/>
                </a:lnTo>
                <a:lnTo>
                  <a:pt x="1309" y="2278"/>
                </a:lnTo>
                <a:lnTo>
                  <a:pt x="1299" y="2278"/>
                </a:lnTo>
                <a:lnTo>
                  <a:pt x="1288" y="2276"/>
                </a:lnTo>
                <a:lnTo>
                  <a:pt x="1279" y="2276"/>
                </a:lnTo>
                <a:lnTo>
                  <a:pt x="1269" y="2276"/>
                </a:lnTo>
                <a:lnTo>
                  <a:pt x="1260" y="2276"/>
                </a:lnTo>
                <a:lnTo>
                  <a:pt x="1250" y="2276"/>
                </a:lnTo>
                <a:lnTo>
                  <a:pt x="1241" y="2276"/>
                </a:lnTo>
                <a:lnTo>
                  <a:pt x="1231" y="2276"/>
                </a:lnTo>
                <a:lnTo>
                  <a:pt x="1221" y="2274"/>
                </a:lnTo>
                <a:lnTo>
                  <a:pt x="1212" y="2274"/>
                </a:lnTo>
                <a:lnTo>
                  <a:pt x="1202" y="2274"/>
                </a:lnTo>
                <a:lnTo>
                  <a:pt x="1195" y="2274"/>
                </a:lnTo>
                <a:lnTo>
                  <a:pt x="1185" y="2274"/>
                </a:lnTo>
                <a:lnTo>
                  <a:pt x="1176" y="2274"/>
                </a:lnTo>
                <a:lnTo>
                  <a:pt x="1168" y="2274"/>
                </a:lnTo>
                <a:lnTo>
                  <a:pt x="1159" y="2274"/>
                </a:lnTo>
                <a:lnTo>
                  <a:pt x="1151" y="2274"/>
                </a:lnTo>
                <a:lnTo>
                  <a:pt x="1142" y="2274"/>
                </a:lnTo>
                <a:lnTo>
                  <a:pt x="1132" y="2276"/>
                </a:lnTo>
                <a:lnTo>
                  <a:pt x="1125" y="2276"/>
                </a:lnTo>
                <a:lnTo>
                  <a:pt x="1117" y="2276"/>
                </a:lnTo>
                <a:lnTo>
                  <a:pt x="1107" y="2278"/>
                </a:lnTo>
                <a:lnTo>
                  <a:pt x="1100" y="2278"/>
                </a:lnTo>
                <a:lnTo>
                  <a:pt x="1092" y="2280"/>
                </a:lnTo>
                <a:lnTo>
                  <a:pt x="1083" y="2280"/>
                </a:lnTo>
                <a:lnTo>
                  <a:pt x="1075" y="2281"/>
                </a:lnTo>
                <a:lnTo>
                  <a:pt x="1068" y="2281"/>
                </a:lnTo>
                <a:lnTo>
                  <a:pt x="1058" y="2283"/>
                </a:lnTo>
                <a:lnTo>
                  <a:pt x="1049" y="2285"/>
                </a:lnTo>
                <a:lnTo>
                  <a:pt x="1041" y="2285"/>
                </a:lnTo>
                <a:lnTo>
                  <a:pt x="1033" y="2287"/>
                </a:lnTo>
                <a:lnTo>
                  <a:pt x="1026" y="2291"/>
                </a:lnTo>
                <a:lnTo>
                  <a:pt x="1016" y="2293"/>
                </a:lnTo>
                <a:lnTo>
                  <a:pt x="1009" y="2295"/>
                </a:lnTo>
                <a:lnTo>
                  <a:pt x="999" y="2297"/>
                </a:lnTo>
                <a:lnTo>
                  <a:pt x="992" y="2300"/>
                </a:lnTo>
                <a:lnTo>
                  <a:pt x="984" y="2302"/>
                </a:lnTo>
                <a:lnTo>
                  <a:pt x="974" y="2304"/>
                </a:lnTo>
                <a:lnTo>
                  <a:pt x="967" y="2308"/>
                </a:lnTo>
                <a:lnTo>
                  <a:pt x="957" y="2312"/>
                </a:lnTo>
                <a:lnTo>
                  <a:pt x="950" y="2314"/>
                </a:lnTo>
                <a:lnTo>
                  <a:pt x="940" y="2318"/>
                </a:lnTo>
                <a:lnTo>
                  <a:pt x="931" y="2320"/>
                </a:lnTo>
                <a:lnTo>
                  <a:pt x="923" y="2325"/>
                </a:lnTo>
                <a:lnTo>
                  <a:pt x="914" y="2327"/>
                </a:lnTo>
                <a:lnTo>
                  <a:pt x="904" y="2333"/>
                </a:lnTo>
                <a:lnTo>
                  <a:pt x="895" y="2337"/>
                </a:lnTo>
                <a:lnTo>
                  <a:pt x="887" y="2342"/>
                </a:lnTo>
                <a:lnTo>
                  <a:pt x="878" y="2346"/>
                </a:lnTo>
                <a:lnTo>
                  <a:pt x="868" y="2352"/>
                </a:lnTo>
                <a:lnTo>
                  <a:pt x="859" y="2356"/>
                </a:lnTo>
                <a:lnTo>
                  <a:pt x="849" y="2361"/>
                </a:lnTo>
                <a:lnTo>
                  <a:pt x="840" y="2367"/>
                </a:lnTo>
                <a:lnTo>
                  <a:pt x="828" y="2373"/>
                </a:lnTo>
                <a:lnTo>
                  <a:pt x="819" y="2378"/>
                </a:lnTo>
                <a:lnTo>
                  <a:pt x="809" y="2384"/>
                </a:lnTo>
                <a:lnTo>
                  <a:pt x="807" y="2382"/>
                </a:lnTo>
                <a:lnTo>
                  <a:pt x="803" y="2375"/>
                </a:lnTo>
                <a:lnTo>
                  <a:pt x="802" y="2369"/>
                </a:lnTo>
                <a:lnTo>
                  <a:pt x="798" y="2363"/>
                </a:lnTo>
                <a:lnTo>
                  <a:pt x="794" y="2356"/>
                </a:lnTo>
                <a:lnTo>
                  <a:pt x="788" y="2348"/>
                </a:lnTo>
                <a:lnTo>
                  <a:pt x="786" y="2342"/>
                </a:lnTo>
                <a:lnTo>
                  <a:pt x="783" y="2339"/>
                </a:lnTo>
                <a:lnTo>
                  <a:pt x="781" y="2333"/>
                </a:lnTo>
                <a:lnTo>
                  <a:pt x="777" y="2327"/>
                </a:lnTo>
                <a:lnTo>
                  <a:pt x="773" y="2321"/>
                </a:lnTo>
                <a:lnTo>
                  <a:pt x="769" y="2318"/>
                </a:lnTo>
                <a:lnTo>
                  <a:pt x="767" y="2312"/>
                </a:lnTo>
                <a:lnTo>
                  <a:pt x="764" y="2306"/>
                </a:lnTo>
                <a:lnTo>
                  <a:pt x="758" y="2299"/>
                </a:lnTo>
                <a:lnTo>
                  <a:pt x="754" y="2293"/>
                </a:lnTo>
                <a:lnTo>
                  <a:pt x="750" y="2285"/>
                </a:lnTo>
                <a:lnTo>
                  <a:pt x="746" y="2280"/>
                </a:lnTo>
                <a:lnTo>
                  <a:pt x="741" y="2274"/>
                </a:lnTo>
                <a:lnTo>
                  <a:pt x="737" y="2266"/>
                </a:lnTo>
                <a:lnTo>
                  <a:pt x="731" y="2261"/>
                </a:lnTo>
                <a:lnTo>
                  <a:pt x="726" y="2253"/>
                </a:lnTo>
                <a:lnTo>
                  <a:pt x="720" y="2245"/>
                </a:lnTo>
                <a:lnTo>
                  <a:pt x="714" y="2238"/>
                </a:lnTo>
                <a:lnTo>
                  <a:pt x="708" y="2230"/>
                </a:lnTo>
                <a:lnTo>
                  <a:pt x="703" y="2223"/>
                </a:lnTo>
                <a:lnTo>
                  <a:pt x="695" y="2215"/>
                </a:lnTo>
                <a:lnTo>
                  <a:pt x="689" y="2207"/>
                </a:lnTo>
                <a:lnTo>
                  <a:pt x="682" y="2198"/>
                </a:lnTo>
                <a:lnTo>
                  <a:pt x="676" y="2190"/>
                </a:lnTo>
                <a:lnTo>
                  <a:pt x="669" y="2181"/>
                </a:lnTo>
                <a:lnTo>
                  <a:pt x="661" y="2175"/>
                </a:lnTo>
                <a:lnTo>
                  <a:pt x="653" y="2166"/>
                </a:lnTo>
                <a:lnTo>
                  <a:pt x="648" y="2158"/>
                </a:lnTo>
                <a:lnTo>
                  <a:pt x="640" y="2148"/>
                </a:lnTo>
                <a:lnTo>
                  <a:pt x="632" y="2141"/>
                </a:lnTo>
                <a:lnTo>
                  <a:pt x="623" y="2131"/>
                </a:lnTo>
                <a:lnTo>
                  <a:pt x="615" y="2124"/>
                </a:lnTo>
                <a:lnTo>
                  <a:pt x="608" y="2114"/>
                </a:lnTo>
                <a:lnTo>
                  <a:pt x="598" y="2107"/>
                </a:lnTo>
                <a:lnTo>
                  <a:pt x="589" y="2097"/>
                </a:lnTo>
                <a:lnTo>
                  <a:pt x="579" y="2089"/>
                </a:lnTo>
                <a:lnTo>
                  <a:pt x="570" y="2080"/>
                </a:lnTo>
                <a:lnTo>
                  <a:pt x="560" y="2070"/>
                </a:lnTo>
                <a:lnTo>
                  <a:pt x="551" y="2063"/>
                </a:lnTo>
                <a:lnTo>
                  <a:pt x="541" y="2053"/>
                </a:lnTo>
                <a:lnTo>
                  <a:pt x="530" y="2044"/>
                </a:lnTo>
                <a:lnTo>
                  <a:pt x="520" y="2036"/>
                </a:lnTo>
                <a:lnTo>
                  <a:pt x="511" y="2027"/>
                </a:lnTo>
                <a:lnTo>
                  <a:pt x="499" y="2019"/>
                </a:lnTo>
                <a:lnTo>
                  <a:pt x="488" y="2010"/>
                </a:lnTo>
                <a:lnTo>
                  <a:pt x="477" y="2000"/>
                </a:lnTo>
                <a:lnTo>
                  <a:pt x="465" y="1992"/>
                </a:lnTo>
                <a:lnTo>
                  <a:pt x="454" y="1985"/>
                </a:lnTo>
                <a:lnTo>
                  <a:pt x="442" y="1975"/>
                </a:lnTo>
                <a:lnTo>
                  <a:pt x="429" y="1966"/>
                </a:lnTo>
                <a:lnTo>
                  <a:pt x="418" y="1958"/>
                </a:lnTo>
                <a:lnTo>
                  <a:pt x="406" y="1949"/>
                </a:lnTo>
                <a:lnTo>
                  <a:pt x="395" y="1939"/>
                </a:lnTo>
                <a:lnTo>
                  <a:pt x="384" y="1932"/>
                </a:lnTo>
                <a:lnTo>
                  <a:pt x="374" y="1922"/>
                </a:lnTo>
                <a:lnTo>
                  <a:pt x="363" y="1915"/>
                </a:lnTo>
                <a:lnTo>
                  <a:pt x="351" y="1907"/>
                </a:lnTo>
                <a:lnTo>
                  <a:pt x="342" y="1897"/>
                </a:lnTo>
                <a:lnTo>
                  <a:pt x="330" y="1888"/>
                </a:lnTo>
                <a:lnTo>
                  <a:pt x="321" y="1880"/>
                </a:lnTo>
                <a:lnTo>
                  <a:pt x="311" y="1871"/>
                </a:lnTo>
                <a:lnTo>
                  <a:pt x="300" y="1863"/>
                </a:lnTo>
                <a:lnTo>
                  <a:pt x="290" y="1856"/>
                </a:lnTo>
                <a:lnTo>
                  <a:pt x="283" y="1848"/>
                </a:lnTo>
                <a:lnTo>
                  <a:pt x="271" y="1839"/>
                </a:lnTo>
                <a:lnTo>
                  <a:pt x="262" y="1829"/>
                </a:lnTo>
                <a:lnTo>
                  <a:pt x="252" y="1821"/>
                </a:lnTo>
                <a:lnTo>
                  <a:pt x="245" y="1812"/>
                </a:lnTo>
                <a:lnTo>
                  <a:pt x="235" y="1802"/>
                </a:lnTo>
                <a:lnTo>
                  <a:pt x="226" y="1795"/>
                </a:lnTo>
                <a:lnTo>
                  <a:pt x="218" y="1785"/>
                </a:lnTo>
                <a:lnTo>
                  <a:pt x="211" y="1778"/>
                </a:lnTo>
                <a:lnTo>
                  <a:pt x="201" y="1768"/>
                </a:lnTo>
                <a:lnTo>
                  <a:pt x="194" y="1759"/>
                </a:lnTo>
                <a:lnTo>
                  <a:pt x="186" y="1749"/>
                </a:lnTo>
                <a:lnTo>
                  <a:pt x="178" y="1742"/>
                </a:lnTo>
                <a:lnTo>
                  <a:pt x="171" y="1730"/>
                </a:lnTo>
                <a:lnTo>
                  <a:pt x="163" y="1723"/>
                </a:lnTo>
                <a:lnTo>
                  <a:pt x="157" y="1713"/>
                </a:lnTo>
                <a:lnTo>
                  <a:pt x="150" y="1705"/>
                </a:lnTo>
                <a:lnTo>
                  <a:pt x="142" y="1694"/>
                </a:lnTo>
                <a:lnTo>
                  <a:pt x="137" y="1685"/>
                </a:lnTo>
                <a:lnTo>
                  <a:pt x="129" y="1675"/>
                </a:lnTo>
                <a:lnTo>
                  <a:pt x="123" y="1665"/>
                </a:lnTo>
                <a:lnTo>
                  <a:pt x="118" y="1654"/>
                </a:lnTo>
                <a:lnTo>
                  <a:pt x="112" y="1645"/>
                </a:lnTo>
                <a:lnTo>
                  <a:pt x="106" y="1635"/>
                </a:lnTo>
                <a:lnTo>
                  <a:pt x="102" y="1626"/>
                </a:lnTo>
                <a:lnTo>
                  <a:pt x="97" y="1614"/>
                </a:lnTo>
                <a:lnTo>
                  <a:pt x="91" y="1603"/>
                </a:lnTo>
                <a:lnTo>
                  <a:pt x="85" y="1593"/>
                </a:lnTo>
                <a:lnTo>
                  <a:pt x="81" y="1582"/>
                </a:lnTo>
                <a:lnTo>
                  <a:pt x="76" y="1570"/>
                </a:lnTo>
                <a:lnTo>
                  <a:pt x="72" y="1561"/>
                </a:lnTo>
                <a:lnTo>
                  <a:pt x="68" y="1548"/>
                </a:lnTo>
                <a:lnTo>
                  <a:pt x="64" y="1538"/>
                </a:lnTo>
                <a:lnTo>
                  <a:pt x="61" y="1525"/>
                </a:lnTo>
                <a:lnTo>
                  <a:pt x="57" y="1513"/>
                </a:lnTo>
                <a:lnTo>
                  <a:pt x="53" y="1502"/>
                </a:lnTo>
                <a:lnTo>
                  <a:pt x="51" y="1491"/>
                </a:lnTo>
                <a:lnTo>
                  <a:pt x="47" y="1477"/>
                </a:lnTo>
                <a:lnTo>
                  <a:pt x="45" y="1466"/>
                </a:lnTo>
                <a:lnTo>
                  <a:pt x="43" y="1453"/>
                </a:lnTo>
                <a:lnTo>
                  <a:pt x="42" y="1441"/>
                </a:lnTo>
                <a:lnTo>
                  <a:pt x="38" y="1428"/>
                </a:lnTo>
                <a:lnTo>
                  <a:pt x="38" y="1415"/>
                </a:lnTo>
                <a:lnTo>
                  <a:pt x="36" y="1401"/>
                </a:lnTo>
                <a:lnTo>
                  <a:pt x="34" y="1390"/>
                </a:lnTo>
                <a:lnTo>
                  <a:pt x="32" y="1375"/>
                </a:lnTo>
                <a:lnTo>
                  <a:pt x="32" y="1361"/>
                </a:lnTo>
                <a:lnTo>
                  <a:pt x="32" y="1348"/>
                </a:lnTo>
                <a:lnTo>
                  <a:pt x="32" y="1335"/>
                </a:lnTo>
                <a:lnTo>
                  <a:pt x="32" y="1319"/>
                </a:lnTo>
                <a:lnTo>
                  <a:pt x="32" y="1306"/>
                </a:lnTo>
                <a:lnTo>
                  <a:pt x="32" y="1291"/>
                </a:lnTo>
                <a:lnTo>
                  <a:pt x="32" y="1278"/>
                </a:lnTo>
                <a:lnTo>
                  <a:pt x="32" y="1262"/>
                </a:lnTo>
                <a:lnTo>
                  <a:pt x="34" y="1249"/>
                </a:lnTo>
                <a:lnTo>
                  <a:pt x="38" y="1236"/>
                </a:lnTo>
                <a:lnTo>
                  <a:pt x="40" y="1223"/>
                </a:lnTo>
                <a:lnTo>
                  <a:pt x="42" y="1209"/>
                </a:lnTo>
                <a:lnTo>
                  <a:pt x="45" y="1196"/>
                </a:lnTo>
                <a:lnTo>
                  <a:pt x="47" y="1181"/>
                </a:lnTo>
                <a:lnTo>
                  <a:pt x="51" y="1169"/>
                </a:lnTo>
                <a:lnTo>
                  <a:pt x="55" y="1156"/>
                </a:lnTo>
                <a:lnTo>
                  <a:pt x="61" y="1143"/>
                </a:lnTo>
                <a:lnTo>
                  <a:pt x="64" y="1129"/>
                </a:lnTo>
                <a:lnTo>
                  <a:pt x="70" y="1118"/>
                </a:lnTo>
                <a:lnTo>
                  <a:pt x="76" y="1105"/>
                </a:lnTo>
                <a:lnTo>
                  <a:pt x="80" y="1091"/>
                </a:lnTo>
                <a:lnTo>
                  <a:pt x="85" y="1078"/>
                </a:lnTo>
                <a:lnTo>
                  <a:pt x="91" y="1067"/>
                </a:lnTo>
                <a:lnTo>
                  <a:pt x="97" y="1053"/>
                </a:lnTo>
                <a:lnTo>
                  <a:pt x="104" y="1042"/>
                </a:lnTo>
                <a:lnTo>
                  <a:pt x="110" y="1029"/>
                </a:lnTo>
                <a:lnTo>
                  <a:pt x="118" y="1017"/>
                </a:lnTo>
                <a:lnTo>
                  <a:pt x="125" y="1006"/>
                </a:lnTo>
                <a:lnTo>
                  <a:pt x="133" y="992"/>
                </a:lnTo>
                <a:lnTo>
                  <a:pt x="140" y="979"/>
                </a:lnTo>
                <a:lnTo>
                  <a:pt x="148" y="968"/>
                </a:lnTo>
                <a:lnTo>
                  <a:pt x="157" y="956"/>
                </a:lnTo>
                <a:lnTo>
                  <a:pt x="167" y="945"/>
                </a:lnTo>
                <a:lnTo>
                  <a:pt x="175" y="934"/>
                </a:lnTo>
                <a:lnTo>
                  <a:pt x="184" y="922"/>
                </a:lnTo>
                <a:lnTo>
                  <a:pt x="194" y="909"/>
                </a:lnTo>
                <a:lnTo>
                  <a:pt x="201" y="897"/>
                </a:lnTo>
                <a:lnTo>
                  <a:pt x="213" y="886"/>
                </a:lnTo>
                <a:lnTo>
                  <a:pt x="222" y="875"/>
                </a:lnTo>
                <a:lnTo>
                  <a:pt x="232" y="863"/>
                </a:lnTo>
                <a:lnTo>
                  <a:pt x="241" y="852"/>
                </a:lnTo>
                <a:lnTo>
                  <a:pt x="252" y="840"/>
                </a:lnTo>
                <a:lnTo>
                  <a:pt x="264" y="829"/>
                </a:lnTo>
                <a:lnTo>
                  <a:pt x="273" y="818"/>
                </a:lnTo>
                <a:lnTo>
                  <a:pt x="285" y="806"/>
                </a:lnTo>
                <a:lnTo>
                  <a:pt x="296" y="795"/>
                </a:lnTo>
                <a:lnTo>
                  <a:pt x="308" y="783"/>
                </a:lnTo>
                <a:lnTo>
                  <a:pt x="319" y="772"/>
                </a:lnTo>
                <a:lnTo>
                  <a:pt x="330" y="762"/>
                </a:lnTo>
                <a:lnTo>
                  <a:pt x="342" y="751"/>
                </a:lnTo>
                <a:lnTo>
                  <a:pt x="355" y="741"/>
                </a:lnTo>
                <a:lnTo>
                  <a:pt x="366" y="730"/>
                </a:lnTo>
                <a:lnTo>
                  <a:pt x="380" y="719"/>
                </a:lnTo>
                <a:lnTo>
                  <a:pt x="391" y="707"/>
                </a:lnTo>
                <a:lnTo>
                  <a:pt x="404" y="698"/>
                </a:lnTo>
                <a:lnTo>
                  <a:pt x="416" y="686"/>
                </a:lnTo>
                <a:lnTo>
                  <a:pt x="429" y="675"/>
                </a:lnTo>
                <a:lnTo>
                  <a:pt x="442" y="665"/>
                </a:lnTo>
                <a:lnTo>
                  <a:pt x="456" y="654"/>
                </a:lnTo>
                <a:lnTo>
                  <a:pt x="467" y="645"/>
                </a:lnTo>
                <a:lnTo>
                  <a:pt x="482" y="633"/>
                </a:lnTo>
                <a:lnTo>
                  <a:pt x="494" y="622"/>
                </a:lnTo>
                <a:lnTo>
                  <a:pt x="509" y="612"/>
                </a:lnTo>
                <a:lnTo>
                  <a:pt x="522" y="601"/>
                </a:lnTo>
                <a:lnTo>
                  <a:pt x="536" y="591"/>
                </a:lnTo>
                <a:lnTo>
                  <a:pt x="549" y="582"/>
                </a:lnTo>
                <a:lnTo>
                  <a:pt x="564" y="572"/>
                </a:lnTo>
                <a:lnTo>
                  <a:pt x="577" y="561"/>
                </a:lnTo>
                <a:lnTo>
                  <a:pt x="591" y="549"/>
                </a:lnTo>
                <a:lnTo>
                  <a:pt x="602" y="540"/>
                </a:lnTo>
                <a:lnTo>
                  <a:pt x="615" y="530"/>
                </a:lnTo>
                <a:lnTo>
                  <a:pt x="627" y="521"/>
                </a:lnTo>
                <a:lnTo>
                  <a:pt x="640" y="511"/>
                </a:lnTo>
                <a:lnTo>
                  <a:pt x="651" y="502"/>
                </a:lnTo>
                <a:lnTo>
                  <a:pt x="665" y="494"/>
                </a:lnTo>
                <a:lnTo>
                  <a:pt x="674" y="485"/>
                </a:lnTo>
                <a:lnTo>
                  <a:pt x="686" y="475"/>
                </a:lnTo>
                <a:lnTo>
                  <a:pt x="697" y="468"/>
                </a:lnTo>
                <a:lnTo>
                  <a:pt x="708" y="460"/>
                </a:lnTo>
                <a:lnTo>
                  <a:pt x="718" y="451"/>
                </a:lnTo>
                <a:lnTo>
                  <a:pt x="729" y="443"/>
                </a:lnTo>
                <a:lnTo>
                  <a:pt x="739" y="435"/>
                </a:lnTo>
                <a:lnTo>
                  <a:pt x="750" y="430"/>
                </a:lnTo>
                <a:lnTo>
                  <a:pt x="760" y="420"/>
                </a:lnTo>
                <a:lnTo>
                  <a:pt x="769" y="413"/>
                </a:lnTo>
                <a:lnTo>
                  <a:pt x="777" y="405"/>
                </a:lnTo>
                <a:lnTo>
                  <a:pt x="786" y="397"/>
                </a:lnTo>
                <a:lnTo>
                  <a:pt x="794" y="390"/>
                </a:lnTo>
                <a:lnTo>
                  <a:pt x="803" y="384"/>
                </a:lnTo>
                <a:lnTo>
                  <a:pt x="813" y="376"/>
                </a:lnTo>
                <a:lnTo>
                  <a:pt x="821" y="371"/>
                </a:lnTo>
                <a:lnTo>
                  <a:pt x="828" y="363"/>
                </a:lnTo>
                <a:lnTo>
                  <a:pt x="838" y="356"/>
                </a:lnTo>
                <a:lnTo>
                  <a:pt x="845" y="350"/>
                </a:lnTo>
                <a:lnTo>
                  <a:pt x="853" y="342"/>
                </a:lnTo>
                <a:lnTo>
                  <a:pt x="859" y="335"/>
                </a:lnTo>
                <a:lnTo>
                  <a:pt x="866" y="329"/>
                </a:lnTo>
                <a:lnTo>
                  <a:pt x="874" y="321"/>
                </a:lnTo>
                <a:lnTo>
                  <a:pt x="881" y="316"/>
                </a:lnTo>
                <a:lnTo>
                  <a:pt x="887" y="308"/>
                </a:lnTo>
                <a:lnTo>
                  <a:pt x="895" y="302"/>
                </a:lnTo>
                <a:lnTo>
                  <a:pt x="900" y="295"/>
                </a:lnTo>
                <a:lnTo>
                  <a:pt x="906" y="287"/>
                </a:lnTo>
                <a:lnTo>
                  <a:pt x="912" y="280"/>
                </a:lnTo>
                <a:lnTo>
                  <a:pt x="919" y="274"/>
                </a:lnTo>
                <a:lnTo>
                  <a:pt x="923" y="266"/>
                </a:lnTo>
                <a:lnTo>
                  <a:pt x="931" y="260"/>
                </a:lnTo>
                <a:lnTo>
                  <a:pt x="936" y="253"/>
                </a:lnTo>
                <a:lnTo>
                  <a:pt x="942" y="247"/>
                </a:lnTo>
                <a:lnTo>
                  <a:pt x="946" y="240"/>
                </a:lnTo>
                <a:lnTo>
                  <a:pt x="952" y="232"/>
                </a:lnTo>
                <a:lnTo>
                  <a:pt x="957" y="224"/>
                </a:lnTo>
                <a:lnTo>
                  <a:pt x="963" y="217"/>
                </a:lnTo>
                <a:lnTo>
                  <a:pt x="967" y="209"/>
                </a:lnTo>
                <a:lnTo>
                  <a:pt x="973" y="202"/>
                </a:lnTo>
                <a:lnTo>
                  <a:pt x="976" y="194"/>
                </a:lnTo>
                <a:lnTo>
                  <a:pt x="980" y="186"/>
                </a:lnTo>
                <a:lnTo>
                  <a:pt x="984" y="177"/>
                </a:lnTo>
                <a:lnTo>
                  <a:pt x="990" y="169"/>
                </a:lnTo>
                <a:lnTo>
                  <a:pt x="993" y="162"/>
                </a:lnTo>
                <a:lnTo>
                  <a:pt x="997" y="154"/>
                </a:lnTo>
                <a:lnTo>
                  <a:pt x="1003" y="145"/>
                </a:lnTo>
                <a:lnTo>
                  <a:pt x="1007" y="137"/>
                </a:lnTo>
                <a:lnTo>
                  <a:pt x="1011" y="127"/>
                </a:lnTo>
                <a:lnTo>
                  <a:pt x="1014" y="118"/>
                </a:lnTo>
                <a:lnTo>
                  <a:pt x="1018" y="110"/>
                </a:lnTo>
                <a:lnTo>
                  <a:pt x="1022" y="101"/>
                </a:lnTo>
                <a:lnTo>
                  <a:pt x="1026" y="91"/>
                </a:lnTo>
                <a:lnTo>
                  <a:pt x="1030" y="80"/>
                </a:lnTo>
                <a:lnTo>
                  <a:pt x="1035" y="70"/>
                </a:lnTo>
                <a:lnTo>
                  <a:pt x="1039" y="61"/>
                </a:lnTo>
                <a:lnTo>
                  <a:pt x="1039" y="63"/>
                </a:lnTo>
                <a:lnTo>
                  <a:pt x="1045" y="67"/>
                </a:lnTo>
                <a:lnTo>
                  <a:pt x="1049" y="70"/>
                </a:lnTo>
                <a:lnTo>
                  <a:pt x="1054" y="74"/>
                </a:lnTo>
                <a:lnTo>
                  <a:pt x="1058" y="78"/>
                </a:lnTo>
                <a:lnTo>
                  <a:pt x="1066" y="84"/>
                </a:lnTo>
                <a:lnTo>
                  <a:pt x="1073" y="87"/>
                </a:lnTo>
                <a:lnTo>
                  <a:pt x="1081" y="93"/>
                </a:lnTo>
                <a:lnTo>
                  <a:pt x="1085" y="97"/>
                </a:lnTo>
                <a:lnTo>
                  <a:pt x="1088" y="99"/>
                </a:lnTo>
                <a:lnTo>
                  <a:pt x="1094" y="103"/>
                </a:lnTo>
                <a:lnTo>
                  <a:pt x="1100" y="106"/>
                </a:lnTo>
                <a:lnTo>
                  <a:pt x="1106" y="108"/>
                </a:lnTo>
                <a:lnTo>
                  <a:pt x="1109" y="112"/>
                </a:lnTo>
                <a:lnTo>
                  <a:pt x="1115" y="116"/>
                </a:lnTo>
                <a:lnTo>
                  <a:pt x="1123" y="120"/>
                </a:lnTo>
                <a:lnTo>
                  <a:pt x="1128" y="124"/>
                </a:lnTo>
                <a:lnTo>
                  <a:pt x="1134" y="127"/>
                </a:lnTo>
                <a:lnTo>
                  <a:pt x="1142" y="129"/>
                </a:lnTo>
                <a:lnTo>
                  <a:pt x="1149" y="135"/>
                </a:lnTo>
                <a:lnTo>
                  <a:pt x="1155" y="137"/>
                </a:lnTo>
                <a:lnTo>
                  <a:pt x="1163" y="141"/>
                </a:lnTo>
                <a:lnTo>
                  <a:pt x="1170" y="145"/>
                </a:lnTo>
                <a:lnTo>
                  <a:pt x="1178" y="148"/>
                </a:lnTo>
                <a:lnTo>
                  <a:pt x="1185" y="152"/>
                </a:lnTo>
                <a:lnTo>
                  <a:pt x="1193" y="156"/>
                </a:lnTo>
                <a:lnTo>
                  <a:pt x="1202" y="160"/>
                </a:lnTo>
                <a:lnTo>
                  <a:pt x="1210" y="164"/>
                </a:lnTo>
                <a:lnTo>
                  <a:pt x="1220" y="167"/>
                </a:lnTo>
                <a:lnTo>
                  <a:pt x="1229" y="169"/>
                </a:lnTo>
                <a:lnTo>
                  <a:pt x="1239" y="173"/>
                </a:lnTo>
                <a:lnTo>
                  <a:pt x="1248" y="177"/>
                </a:lnTo>
                <a:lnTo>
                  <a:pt x="1258" y="181"/>
                </a:lnTo>
                <a:lnTo>
                  <a:pt x="1267" y="184"/>
                </a:lnTo>
                <a:lnTo>
                  <a:pt x="1279" y="188"/>
                </a:lnTo>
                <a:lnTo>
                  <a:pt x="1288" y="192"/>
                </a:lnTo>
                <a:lnTo>
                  <a:pt x="1299" y="194"/>
                </a:lnTo>
                <a:lnTo>
                  <a:pt x="1309" y="198"/>
                </a:lnTo>
                <a:lnTo>
                  <a:pt x="1320" y="200"/>
                </a:lnTo>
                <a:lnTo>
                  <a:pt x="1332" y="203"/>
                </a:lnTo>
                <a:lnTo>
                  <a:pt x="1343" y="205"/>
                </a:lnTo>
                <a:lnTo>
                  <a:pt x="1355" y="209"/>
                </a:lnTo>
                <a:lnTo>
                  <a:pt x="1368" y="211"/>
                </a:lnTo>
                <a:lnTo>
                  <a:pt x="1379" y="215"/>
                </a:lnTo>
                <a:lnTo>
                  <a:pt x="1391" y="217"/>
                </a:lnTo>
                <a:lnTo>
                  <a:pt x="1404" y="221"/>
                </a:lnTo>
                <a:lnTo>
                  <a:pt x="1417" y="222"/>
                </a:lnTo>
                <a:lnTo>
                  <a:pt x="1431" y="224"/>
                </a:lnTo>
                <a:lnTo>
                  <a:pt x="1442" y="226"/>
                </a:lnTo>
                <a:lnTo>
                  <a:pt x="1457" y="228"/>
                </a:lnTo>
                <a:lnTo>
                  <a:pt x="1470" y="230"/>
                </a:lnTo>
                <a:lnTo>
                  <a:pt x="1486" y="232"/>
                </a:lnTo>
                <a:lnTo>
                  <a:pt x="1499" y="234"/>
                </a:lnTo>
                <a:lnTo>
                  <a:pt x="1512" y="234"/>
                </a:lnTo>
                <a:lnTo>
                  <a:pt x="1526" y="236"/>
                </a:lnTo>
                <a:lnTo>
                  <a:pt x="1539" y="238"/>
                </a:lnTo>
                <a:lnTo>
                  <a:pt x="1552" y="238"/>
                </a:lnTo>
                <a:lnTo>
                  <a:pt x="1564" y="240"/>
                </a:lnTo>
                <a:lnTo>
                  <a:pt x="1577" y="240"/>
                </a:lnTo>
                <a:lnTo>
                  <a:pt x="1590" y="240"/>
                </a:lnTo>
                <a:lnTo>
                  <a:pt x="1602" y="240"/>
                </a:lnTo>
                <a:lnTo>
                  <a:pt x="1613" y="241"/>
                </a:lnTo>
                <a:lnTo>
                  <a:pt x="1624" y="241"/>
                </a:lnTo>
                <a:lnTo>
                  <a:pt x="1636" y="243"/>
                </a:lnTo>
                <a:lnTo>
                  <a:pt x="1647" y="243"/>
                </a:lnTo>
                <a:lnTo>
                  <a:pt x="1659" y="243"/>
                </a:lnTo>
                <a:lnTo>
                  <a:pt x="1668" y="243"/>
                </a:lnTo>
                <a:lnTo>
                  <a:pt x="1681" y="245"/>
                </a:lnTo>
                <a:lnTo>
                  <a:pt x="1691" y="245"/>
                </a:lnTo>
                <a:lnTo>
                  <a:pt x="1702" y="245"/>
                </a:lnTo>
                <a:lnTo>
                  <a:pt x="1712" y="245"/>
                </a:lnTo>
                <a:lnTo>
                  <a:pt x="1721" y="245"/>
                </a:lnTo>
                <a:lnTo>
                  <a:pt x="1733" y="245"/>
                </a:lnTo>
                <a:lnTo>
                  <a:pt x="1742" y="245"/>
                </a:lnTo>
                <a:lnTo>
                  <a:pt x="1752" y="245"/>
                </a:lnTo>
                <a:lnTo>
                  <a:pt x="1761" y="245"/>
                </a:lnTo>
                <a:lnTo>
                  <a:pt x="1771" y="245"/>
                </a:lnTo>
                <a:lnTo>
                  <a:pt x="1780" y="245"/>
                </a:lnTo>
                <a:lnTo>
                  <a:pt x="1790" y="245"/>
                </a:lnTo>
                <a:lnTo>
                  <a:pt x="1799" y="247"/>
                </a:lnTo>
                <a:lnTo>
                  <a:pt x="1809" y="247"/>
                </a:lnTo>
                <a:lnTo>
                  <a:pt x="1818" y="247"/>
                </a:lnTo>
                <a:lnTo>
                  <a:pt x="1826" y="247"/>
                </a:lnTo>
                <a:lnTo>
                  <a:pt x="1837" y="247"/>
                </a:lnTo>
                <a:lnTo>
                  <a:pt x="1845" y="247"/>
                </a:lnTo>
                <a:lnTo>
                  <a:pt x="1854" y="247"/>
                </a:lnTo>
                <a:lnTo>
                  <a:pt x="1862" y="247"/>
                </a:lnTo>
                <a:lnTo>
                  <a:pt x="1871" y="247"/>
                </a:lnTo>
                <a:lnTo>
                  <a:pt x="1879" y="247"/>
                </a:lnTo>
                <a:lnTo>
                  <a:pt x="1888" y="247"/>
                </a:lnTo>
                <a:lnTo>
                  <a:pt x="1896" y="249"/>
                </a:lnTo>
                <a:lnTo>
                  <a:pt x="1906" y="249"/>
                </a:lnTo>
                <a:lnTo>
                  <a:pt x="1913" y="249"/>
                </a:lnTo>
                <a:lnTo>
                  <a:pt x="1923" y="251"/>
                </a:lnTo>
                <a:lnTo>
                  <a:pt x="1932" y="251"/>
                </a:lnTo>
                <a:lnTo>
                  <a:pt x="1940" y="253"/>
                </a:lnTo>
                <a:lnTo>
                  <a:pt x="1949" y="253"/>
                </a:lnTo>
                <a:lnTo>
                  <a:pt x="1959" y="255"/>
                </a:lnTo>
                <a:lnTo>
                  <a:pt x="1966" y="255"/>
                </a:lnTo>
                <a:lnTo>
                  <a:pt x="1978" y="257"/>
                </a:lnTo>
                <a:lnTo>
                  <a:pt x="1985" y="259"/>
                </a:lnTo>
                <a:lnTo>
                  <a:pt x="1995" y="260"/>
                </a:lnTo>
                <a:lnTo>
                  <a:pt x="2004" y="260"/>
                </a:lnTo>
                <a:lnTo>
                  <a:pt x="2012" y="262"/>
                </a:lnTo>
                <a:lnTo>
                  <a:pt x="2021" y="264"/>
                </a:lnTo>
                <a:lnTo>
                  <a:pt x="2031" y="266"/>
                </a:lnTo>
                <a:lnTo>
                  <a:pt x="2042" y="268"/>
                </a:lnTo>
                <a:lnTo>
                  <a:pt x="2052" y="270"/>
                </a:lnTo>
                <a:lnTo>
                  <a:pt x="2061" y="272"/>
                </a:lnTo>
                <a:lnTo>
                  <a:pt x="2071" y="274"/>
                </a:lnTo>
                <a:lnTo>
                  <a:pt x="2080" y="278"/>
                </a:lnTo>
                <a:lnTo>
                  <a:pt x="2092" y="280"/>
                </a:lnTo>
                <a:lnTo>
                  <a:pt x="2101" y="283"/>
                </a:lnTo>
                <a:lnTo>
                  <a:pt x="2111" y="285"/>
                </a:lnTo>
                <a:lnTo>
                  <a:pt x="2122" y="289"/>
                </a:lnTo>
                <a:lnTo>
                  <a:pt x="2134" y="293"/>
                </a:lnTo>
                <a:lnTo>
                  <a:pt x="2143" y="295"/>
                </a:lnTo>
                <a:lnTo>
                  <a:pt x="2154" y="299"/>
                </a:lnTo>
                <a:lnTo>
                  <a:pt x="2164" y="302"/>
                </a:lnTo>
                <a:lnTo>
                  <a:pt x="2173" y="306"/>
                </a:lnTo>
                <a:lnTo>
                  <a:pt x="2183" y="310"/>
                </a:lnTo>
                <a:lnTo>
                  <a:pt x="2192" y="314"/>
                </a:lnTo>
                <a:lnTo>
                  <a:pt x="2202" y="318"/>
                </a:lnTo>
                <a:lnTo>
                  <a:pt x="2211" y="321"/>
                </a:lnTo>
                <a:lnTo>
                  <a:pt x="2219" y="325"/>
                </a:lnTo>
                <a:lnTo>
                  <a:pt x="2227" y="329"/>
                </a:lnTo>
                <a:lnTo>
                  <a:pt x="2234" y="333"/>
                </a:lnTo>
                <a:lnTo>
                  <a:pt x="2244" y="338"/>
                </a:lnTo>
                <a:lnTo>
                  <a:pt x="2249" y="342"/>
                </a:lnTo>
                <a:lnTo>
                  <a:pt x="2257" y="346"/>
                </a:lnTo>
                <a:lnTo>
                  <a:pt x="2265" y="352"/>
                </a:lnTo>
                <a:lnTo>
                  <a:pt x="2272" y="357"/>
                </a:lnTo>
                <a:lnTo>
                  <a:pt x="2278" y="361"/>
                </a:lnTo>
                <a:lnTo>
                  <a:pt x="2286" y="365"/>
                </a:lnTo>
                <a:lnTo>
                  <a:pt x="2291" y="369"/>
                </a:lnTo>
                <a:lnTo>
                  <a:pt x="2299" y="375"/>
                </a:lnTo>
                <a:lnTo>
                  <a:pt x="2305" y="378"/>
                </a:lnTo>
                <a:lnTo>
                  <a:pt x="2310" y="384"/>
                </a:lnTo>
                <a:lnTo>
                  <a:pt x="2316" y="388"/>
                </a:lnTo>
                <a:lnTo>
                  <a:pt x="2322" y="394"/>
                </a:lnTo>
                <a:lnTo>
                  <a:pt x="2325" y="397"/>
                </a:lnTo>
                <a:lnTo>
                  <a:pt x="2331" y="403"/>
                </a:lnTo>
                <a:lnTo>
                  <a:pt x="2335" y="407"/>
                </a:lnTo>
                <a:lnTo>
                  <a:pt x="2341" y="411"/>
                </a:lnTo>
                <a:lnTo>
                  <a:pt x="2344" y="416"/>
                </a:lnTo>
                <a:lnTo>
                  <a:pt x="2348" y="420"/>
                </a:lnTo>
                <a:lnTo>
                  <a:pt x="2354" y="424"/>
                </a:lnTo>
                <a:lnTo>
                  <a:pt x="2358" y="430"/>
                </a:lnTo>
                <a:lnTo>
                  <a:pt x="2365" y="437"/>
                </a:lnTo>
                <a:lnTo>
                  <a:pt x="2371" y="447"/>
                </a:lnTo>
                <a:lnTo>
                  <a:pt x="2377" y="454"/>
                </a:lnTo>
                <a:lnTo>
                  <a:pt x="2384" y="462"/>
                </a:lnTo>
                <a:lnTo>
                  <a:pt x="2388" y="470"/>
                </a:lnTo>
                <a:lnTo>
                  <a:pt x="2394" y="475"/>
                </a:lnTo>
                <a:lnTo>
                  <a:pt x="2396" y="483"/>
                </a:lnTo>
                <a:lnTo>
                  <a:pt x="2400" y="489"/>
                </a:lnTo>
                <a:lnTo>
                  <a:pt x="2403" y="494"/>
                </a:lnTo>
                <a:lnTo>
                  <a:pt x="2405" y="500"/>
                </a:lnTo>
                <a:lnTo>
                  <a:pt x="2407" y="502"/>
                </a:lnTo>
                <a:lnTo>
                  <a:pt x="2409" y="508"/>
                </a:lnTo>
                <a:lnTo>
                  <a:pt x="2411" y="511"/>
                </a:lnTo>
                <a:lnTo>
                  <a:pt x="2413" y="515"/>
                </a:lnTo>
                <a:lnTo>
                  <a:pt x="2411" y="515"/>
                </a:lnTo>
                <a:lnTo>
                  <a:pt x="2409" y="521"/>
                </a:lnTo>
                <a:lnTo>
                  <a:pt x="2405" y="523"/>
                </a:lnTo>
                <a:lnTo>
                  <a:pt x="2403" y="529"/>
                </a:lnTo>
                <a:lnTo>
                  <a:pt x="2400" y="532"/>
                </a:lnTo>
                <a:lnTo>
                  <a:pt x="2398" y="538"/>
                </a:lnTo>
                <a:lnTo>
                  <a:pt x="2394" y="542"/>
                </a:lnTo>
                <a:lnTo>
                  <a:pt x="2390" y="549"/>
                </a:lnTo>
                <a:lnTo>
                  <a:pt x="2384" y="555"/>
                </a:lnTo>
                <a:lnTo>
                  <a:pt x="2381" y="563"/>
                </a:lnTo>
                <a:lnTo>
                  <a:pt x="2375" y="570"/>
                </a:lnTo>
                <a:lnTo>
                  <a:pt x="2367" y="580"/>
                </a:lnTo>
                <a:lnTo>
                  <a:pt x="2363" y="584"/>
                </a:lnTo>
                <a:lnTo>
                  <a:pt x="2360" y="588"/>
                </a:lnTo>
                <a:lnTo>
                  <a:pt x="2358" y="593"/>
                </a:lnTo>
                <a:lnTo>
                  <a:pt x="2354" y="599"/>
                </a:lnTo>
                <a:lnTo>
                  <a:pt x="2348" y="603"/>
                </a:lnTo>
                <a:lnTo>
                  <a:pt x="2344" y="607"/>
                </a:lnTo>
                <a:lnTo>
                  <a:pt x="2341" y="612"/>
                </a:lnTo>
                <a:lnTo>
                  <a:pt x="2337" y="618"/>
                </a:lnTo>
                <a:lnTo>
                  <a:pt x="2331" y="622"/>
                </a:lnTo>
                <a:lnTo>
                  <a:pt x="2327" y="627"/>
                </a:lnTo>
                <a:lnTo>
                  <a:pt x="2322" y="633"/>
                </a:lnTo>
                <a:lnTo>
                  <a:pt x="2318" y="637"/>
                </a:lnTo>
                <a:lnTo>
                  <a:pt x="2312" y="643"/>
                </a:lnTo>
                <a:lnTo>
                  <a:pt x="2306" y="646"/>
                </a:lnTo>
                <a:lnTo>
                  <a:pt x="2301" y="652"/>
                </a:lnTo>
                <a:lnTo>
                  <a:pt x="2295" y="660"/>
                </a:lnTo>
                <a:lnTo>
                  <a:pt x="2289" y="664"/>
                </a:lnTo>
                <a:lnTo>
                  <a:pt x="2284" y="669"/>
                </a:lnTo>
                <a:lnTo>
                  <a:pt x="2278" y="675"/>
                </a:lnTo>
                <a:lnTo>
                  <a:pt x="2272" y="683"/>
                </a:lnTo>
                <a:lnTo>
                  <a:pt x="2267" y="686"/>
                </a:lnTo>
                <a:lnTo>
                  <a:pt x="2259" y="692"/>
                </a:lnTo>
                <a:lnTo>
                  <a:pt x="2253" y="698"/>
                </a:lnTo>
                <a:lnTo>
                  <a:pt x="2246" y="705"/>
                </a:lnTo>
                <a:lnTo>
                  <a:pt x="2238" y="711"/>
                </a:lnTo>
                <a:lnTo>
                  <a:pt x="2230" y="717"/>
                </a:lnTo>
                <a:lnTo>
                  <a:pt x="2225" y="722"/>
                </a:lnTo>
                <a:lnTo>
                  <a:pt x="2217" y="728"/>
                </a:lnTo>
                <a:lnTo>
                  <a:pt x="2210" y="734"/>
                </a:lnTo>
                <a:lnTo>
                  <a:pt x="2200" y="740"/>
                </a:lnTo>
                <a:lnTo>
                  <a:pt x="2192" y="745"/>
                </a:lnTo>
                <a:lnTo>
                  <a:pt x="2185" y="753"/>
                </a:lnTo>
                <a:lnTo>
                  <a:pt x="2175" y="759"/>
                </a:lnTo>
                <a:lnTo>
                  <a:pt x="2168" y="764"/>
                </a:lnTo>
                <a:lnTo>
                  <a:pt x="2158" y="770"/>
                </a:lnTo>
                <a:lnTo>
                  <a:pt x="2151" y="778"/>
                </a:lnTo>
                <a:lnTo>
                  <a:pt x="2173" y="799"/>
                </a:lnTo>
                <a:lnTo>
                  <a:pt x="2175" y="797"/>
                </a:lnTo>
                <a:lnTo>
                  <a:pt x="2181" y="795"/>
                </a:lnTo>
                <a:lnTo>
                  <a:pt x="2185" y="791"/>
                </a:lnTo>
                <a:lnTo>
                  <a:pt x="2191" y="789"/>
                </a:lnTo>
                <a:lnTo>
                  <a:pt x="2194" y="783"/>
                </a:lnTo>
                <a:lnTo>
                  <a:pt x="2202" y="781"/>
                </a:lnTo>
                <a:lnTo>
                  <a:pt x="2208" y="776"/>
                </a:lnTo>
                <a:lnTo>
                  <a:pt x="2217" y="770"/>
                </a:lnTo>
                <a:lnTo>
                  <a:pt x="2219" y="768"/>
                </a:lnTo>
                <a:lnTo>
                  <a:pt x="2225" y="764"/>
                </a:lnTo>
                <a:lnTo>
                  <a:pt x="2229" y="761"/>
                </a:lnTo>
                <a:lnTo>
                  <a:pt x="2234" y="759"/>
                </a:lnTo>
                <a:lnTo>
                  <a:pt x="2238" y="755"/>
                </a:lnTo>
                <a:lnTo>
                  <a:pt x="2242" y="751"/>
                </a:lnTo>
                <a:lnTo>
                  <a:pt x="2248" y="747"/>
                </a:lnTo>
                <a:lnTo>
                  <a:pt x="2251" y="743"/>
                </a:lnTo>
                <a:lnTo>
                  <a:pt x="2257" y="740"/>
                </a:lnTo>
                <a:lnTo>
                  <a:pt x="2263" y="736"/>
                </a:lnTo>
                <a:lnTo>
                  <a:pt x="2268" y="730"/>
                </a:lnTo>
                <a:lnTo>
                  <a:pt x="2274" y="728"/>
                </a:lnTo>
                <a:lnTo>
                  <a:pt x="2278" y="722"/>
                </a:lnTo>
                <a:lnTo>
                  <a:pt x="2284" y="719"/>
                </a:lnTo>
                <a:lnTo>
                  <a:pt x="2289" y="713"/>
                </a:lnTo>
                <a:lnTo>
                  <a:pt x="2295" y="707"/>
                </a:lnTo>
                <a:lnTo>
                  <a:pt x="2299" y="702"/>
                </a:lnTo>
                <a:lnTo>
                  <a:pt x="2305" y="698"/>
                </a:lnTo>
                <a:lnTo>
                  <a:pt x="2310" y="692"/>
                </a:lnTo>
                <a:lnTo>
                  <a:pt x="2316" y="686"/>
                </a:lnTo>
                <a:lnTo>
                  <a:pt x="2322" y="681"/>
                </a:lnTo>
                <a:lnTo>
                  <a:pt x="2327" y="675"/>
                </a:lnTo>
                <a:lnTo>
                  <a:pt x="2333" y="669"/>
                </a:lnTo>
                <a:lnTo>
                  <a:pt x="2341" y="664"/>
                </a:lnTo>
                <a:lnTo>
                  <a:pt x="2344" y="656"/>
                </a:lnTo>
                <a:lnTo>
                  <a:pt x="2350" y="650"/>
                </a:lnTo>
                <a:lnTo>
                  <a:pt x="2356" y="643"/>
                </a:lnTo>
                <a:lnTo>
                  <a:pt x="2363" y="637"/>
                </a:lnTo>
                <a:lnTo>
                  <a:pt x="2367" y="629"/>
                </a:lnTo>
                <a:lnTo>
                  <a:pt x="2375" y="624"/>
                </a:lnTo>
                <a:lnTo>
                  <a:pt x="2381" y="616"/>
                </a:lnTo>
                <a:lnTo>
                  <a:pt x="2386" y="608"/>
                </a:lnTo>
                <a:lnTo>
                  <a:pt x="2390" y="601"/>
                </a:lnTo>
                <a:lnTo>
                  <a:pt x="2396" y="593"/>
                </a:lnTo>
                <a:lnTo>
                  <a:pt x="2401" y="588"/>
                </a:lnTo>
                <a:lnTo>
                  <a:pt x="2407" y="580"/>
                </a:lnTo>
                <a:lnTo>
                  <a:pt x="2413" y="570"/>
                </a:lnTo>
                <a:lnTo>
                  <a:pt x="2419" y="563"/>
                </a:lnTo>
                <a:lnTo>
                  <a:pt x="2422" y="555"/>
                </a:lnTo>
                <a:lnTo>
                  <a:pt x="2428" y="548"/>
                </a:lnTo>
                <a:lnTo>
                  <a:pt x="2434" y="538"/>
                </a:lnTo>
                <a:lnTo>
                  <a:pt x="2439" y="529"/>
                </a:lnTo>
                <a:lnTo>
                  <a:pt x="2443" y="521"/>
                </a:lnTo>
                <a:lnTo>
                  <a:pt x="2449" y="513"/>
                </a:lnTo>
                <a:lnTo>
                  <a:pt x="2447" y="510"/>
                </a:lnTo>
                <a:lnTo>
                  <a:pt x="2443" y="502"/>
                </a:lnTo>
                <a:lnTo>
                  <a:pt x="2439" y="496"/>
                </a:lnTo>
                <a:lnTo>
                  <a:pt x="2438" y="491"/>
                </a:lnTo>
                <a:lnTo>
                  <a:pt x="2432" y="483"/>
                </a:lnTo>
                <a:lnTo>
                  <a:pt x="2428" y="477"/>
                </a:lnTo>
                <a:lnTo>
                  <a:pt x="2426" y="472"/>
                </a:lnTo>
                <a:lnTo>
                  <a:pt x="2422" y="468"/>
                </a:lnTo>
                <a:lnTo>
                  <a:pt x="2420" y="462"/>
                </a:lnTo>
                <a:lnTo>
                  <a:pt x="2417" y="458"/>
                </a:lnTo>
                <a:lnTo>
                  <a:pt x="2413" y="454"/>
                </a:lnTo>
                <a:lnTo>
                  <a:pt x="2411" y="449"/>
                </a:lnTo>
                <a:lnTo>
                  <a:pt x="2407" y="443"/>
                </a:lnTo>
                <a:lnTo>
                  <a:pt x="2403" y="439"/>
                </a:lnTo>
                <a:lnTo>
                  <a:pt x="2400" y="434"/>
                </a:lnTo>
                <a:lnTo>
                  <a:pt x="2396" y="428"/>
                </a:lnTo>
                <a:lnTo>
                  <a:pt x="2392" y="422"/>
                </a:lnTo>
                <a:lnTo>
                  <a:pt x="2386" y="416"/>
                </a:lnTo>
                <a:lnTo>
                  <a:pt x="2382" y="411"/>
                </a:lnTo>
                <a:lnTo>
                  <a:pt x="2379" y="407"/>
                </a:lnTo>
                <a:lnTo>
                  <a:pt x="2373" y="401"/>
                </a:lnTo>
                <a:lnTo>
                  <a:pt x="2369" y="395"/>
                </a:lnTo>
                <a:lnTo>
                  <a:pt x="2363" y="390"/>
                </a:lnTo>
                <a:lnTo>
                  <a:pt x="2358" y="384"/>
                </a:lnTo>
                <a:lnTo>
                  <a:pt x="2352" y="378"/>
                </a:lnTo>
                <a:lnTo>
                  <a:pt x="2346" y="371"/>
                </a:lnTo>
                <a:lnTo>
                  <a:pt x="2341" y="365"/>
                </a:lnTo>
                <a:lnTo>
                  <a:pt x="2335" y="359"/>
                </a:lnTo>
                <a:lnTo>
                  <a:pt x="2327" y="354"/>
                </a:lnTo>
                <a:lnTo>
                  <a:pt x="2322" y="350"/>
                </a:lnTo>
                <a:lnTo>
                  <a:pt x="2314" y="344"/>
                </a:lnTo>
                <a:lnTo>
                  <a:pt x="2308" y="338"/>
                </a:lnTo>
                <a:lnTo>
                  <a:pt x="2301" y="333"/>
                </a:lnTo>
                <a:lnTo>
                  <a:pt x="2293" y="327"/>
                </a:lnTo>
                <a:lnTo>
                  <a:pt x="2286" y="321"/>
                </a:lnTo>
                <a:lnTo>
                  <a:pt x="2278" y="316"/>
                </a:lnTo>
                <a:lnTo>
                  <a:pt x="2270" y="312"/>
                </a:lnTo>
                <a:lnTo>
                  <a:pt x="2263" y="306"/>
                </a:lnTo>
                <a:lnTo>
                  <a:pt x="2253" y="300"/>
                </a:lnTo>
                <a:lnTo>
                  <a:pt x="2246" y="297"/>
                </a:lnTo>
                <a:lnTo>
                  <a:pt x="2236" y="291"/>
                </a:lnTo>
                <a:lnTo>
                  <a:pt x="2229" y="285"/>
                </a:lnTo>
                <a:lnTo>
                  <a:pt x="2219" y="281"/>
                </a:lnTo>
                <a:lnTo>
                  <a:pt x="2210" y="278"/>
                </a:lnTo>
                <a:lnTo>
                  <a:pt x="2200" y="274"/>
                </a:lnTo>
                <a:lnTo>
                  <a:pt x="2192" y="270"/>
                </a:lnTo>
                <a:lnTo>
                  <a:pt x="2181" y="266"/>
                </a:lnTo>
                <a:lnTo>
                  <a:pt x="2172" y="262"/>
                </a:lnTo>
                <a:lnTo>
                  <a:pt x="2160" y="259"/>
                </a:lnTo>
                <a:lnTo>
                  <a:pt x="2151" y="255"/>
                </a:lnTo>
                <a:lnTo>
                  <a:pt x="2141" y="253"/>
                </a:lnTo>
                <a:lnTo>
                  <a:pt x="2130" y="251"/>
                </a:lnTo>
                <a:lnTo>
                  <a:pt x="2118" y="247"/>
                </a:lnTo>
                <a:lnTo>
                  <a:pt x="2109" y="247"/>
                </a:lnTo>
                <a:lnTo>
                  <a:pt x="2096" y="243"/>
                </a:lnTo>
                <a:lnTo>
                  <a:pt x="2084" y="241"/>
                </a:lnTo>
                <a:lnTo>
                  <a:pt x="2073" y="240"/>
                </a:lnTo>
                <a:lnTo>
                  <a:pt x="2061" y="238"/>
                </a:lnTo>
                <a:lnTo>
                  <a:pt x="2050" y="236"/>
                </a:lnTo>
                <a:lnTo>
                  <a:pt x="2039" y="234"/>
                </a:lnTo>
                <a:lnTo>
                  <a:pt x="2025" y="232"/>
                </a:lnTo>
                <a:lnTo>
                  <a:pt x="2014" y="230"/>
                </a:lnTo>
                <a:lnTo>
                  <a:pt x="2002" y="228"/>
                </a:lnTo>
                <a:lnTo>
                  <a:pt x="1991" y="228"/>
                </a:lnTo>
                <a:lnTo>
                  <a:pt x="1980" y="226"/>
                </a:lnTo>
                <a:lnTo>
                  <a:pt x="1966" y="224"/>
                </a:lnTo>
                <a:lnTo>
                  <a:pt x="1955" y="222"/>
                </a:lnTo>
                <a:lnTo>
                  <a:pt x="1944" y="222"/>
                </a:lnTo>
                <a:lnTo>
                  <a:pt x="1932" y="221"/>
                </a:lnTo>
                <a:lnTo>
                  <a:pt x="1921" y="221"/>
                </a:lnTo>
                <a:lnTo>
                  <a:pt x="1907" y="219"/>
                </a:lnTo>
                <a:lnTo>
                  <a:pt x="1896" y="219"/>
                </a:lnTo>
                <a:lnTo>
                  <a:pt x="1885" y="217"/>
                </a:lnTo>
                <a:lnTo>
                  <a:pt x="1873" y="215"/>
                </a:lnTo>
                <a:lnTo>
                  <a:pt x="1862" y="215"/>
                </a:lnTo>
                <a:lnTo>
                  <a:pt x="1849" y="213"/>
                </a:lnTo>
                <a:lnTo>
                  <a:pt x="1837" y="213"/>
                </a:lnTo>
                <a:lnTo>
                  <a:pt x="1828" y="213"/>
                </a:lnTo>
                <a:lnTo>
                  <a:pt x="1814" y="211"/>
                </a:lnTo>
                <a:lnTo>
                  <a:pt x="1805" y="209"/>
                </a:lnTo>
                <a:lnTo>
                  <a:pt x="1792" y="209"/>
                </a:lnTo>
                <a:lnTo>
                  <a:pt x="1780" y="209"/>
                </a:lnTo>
                <a:lnTo>
                  <a:pt x="1769" y="207"/>
                </a:lnTo>
                <a:lnTo>
                  <a:pt x="1759" y="207"/>
                </a:lnTo>
                <a:lnTo>
                  <a:pt x="1746" y="207"/>
                </a:lnTo>
                <a:lnTo>
                  <a:pt x="1736" y="207"/>
                </a:lnTo>
                <a:lnTo>
                  <a:pt x="1725" y="207"/>
                </a:lnTo>
                <a:lnTo>
                  <a:pt x="1714" y="205"/>
                </a:lnTo>
                <a:lnTo>
                  <a:pt x="1702" y="205"/>
                </a:lnTo>
                <a:lnTo>
                  <a:pt x="1693" y="205"/>
                </a:lnTo>
                <a:lnTo>
                  <a:pt x="1681" y="203"/>
                </a:lnTo>
                <a:lnTo>
                  <a:pt x="1670" y="203"/>
                </a:lnTo>
                <a:lnTo>
                  <a:pt x="1660" y="202"/>
                </a:lnTo>
                <a:lnTo>
                  <a:pt x="1651" y="202"/>
                </a:lnTo>
                <a:lnTo>
                  <a:pt x="1640" y="202"/>
                </a:lnTo>
                <a:lnTo>
                  <a:pt x="1630" y="202"/>
                </a:lnTo>
                <a:lnTo>
                  <a:pt x="1619" y="202"/>
                </a:lnTo>
                <a:lnTo>
                  <a:pt x="1611" y="202"/>
                </a:lnTo>
                <a:lnTo>
                  <a:pt x="1600" y="200"/>
                </a:lnTo>
                <a:lnTo>
                  <a:pt x="1590" y="200"/>
                </a:lnTo>
                <a:lnTo>
                  <a:pt x="1581" y="200"/>
                </a:lnTo>
                <a:lnTo>
                  <a:pt x="1571" y="200"/>
                </a:lnTo>
                <a:lnTo>
                  <a:pt x="1562" y="200"/>
                </a:lnTo>
                <a:lnTo>
                  <a:pt x="1552" y="200"/>
                </a:lnTo>
                <a:lnTo>
                  <a:pt x="1545" y="198"/>
                </a:lnTo>
                <a:lnTo>
                  <a:pt x="1535" y="198"/>
                </a:lnTo>
                <a:lnTo>
                  <a:pt x="1526" y="198"/>
                </a:lnTo>
                <a:lnTo>
                  <a:pt x="1518" y="198"/>
                </a:lnTo>
                <a:lnTo>
                  <a:pt x="1510" y="198"/>
                </a:lnTo>
                <a:lnTo>
                  <a:pt x="1503" y="198"/>
                </a:lnTo>
                <a:lnTo>
                  <a:pt x="1493" y="196"/>
                </a:lnTo>
                <a:lnTo>
                  <a:pt x="1486" y="196"/>
                </a:lnTo>
                <a:lnTo>
                  <a:pt x="1478" y="196"/>
                </a:lnTo>
                <a:lnTo>
                  <a:pt x="1472" y="196"/>
                </a:lnTo>
                <a:lnTo>
                  <a:pt x="1465" y="196"/>
                </a:lnTo>
                <a:lnTo>
                  <a:pt x="1457" y="196"/>
                </a:lnTo>
                <a:lnTo>
                  <a:pt x="1450" y="196"/>
                </a:lnTo>
                <a:lnTo>
                  <a:pt x="1444" y="196"/>
                </a:lnTo>
                <a:lnTo>
                  <a:pt x="1436" y="194"/>
                </a:lnTo>
                <a:lnTo>
                  <a:pt x="1431" y="192"/>
                </a:lnTo>
                <a:lnTo>
                  <a:pt x="1423" y="192"/>
                </a:lnTo>
                <a:lnTo>
                  <a:pt x="1417" y="190"/>
                </a:lnTo>
                <a:lnTo>
                  <a:pt x="1410" y="188"/>
                </a:lnTo>
                <a:lnTo>
                  <a:pt x="1404" y="188"/>
                </a:lnTo>
                <a:lnTo>
                  <a:pt x="1396" y="186"/>
                </a:lnTo>
                <a:lnTo>
                  <a:pt x="1389" y="186"/>
                </a:lnTo>
                <a:lnTo>
                  <a:pt x="1381" y="184"/>
                </a:lnTo>
                <a:lnTo>
                  <a:pt x="1374" y="183"/>
                </a:lnTo>
                <a:lnTo>
                  <a:pt x="1366" y="181"/>
                </a:lnTo>
                <a:lnTo>
                  <a:pt x="1358" y="179"/>
                </a:lnTo>
                <a:lnTo>
                  <a:pt x="1351" y="177"/>
                </a:lnTo>
                <a:lnTo>
                  <a:pt x="1345" y="175"/>
                </a:lnTo>
                <a:lnTo>
                  <a:pt x="1337" y="173"/>
                </a:lnTo>
                <a:lnTo>
                  <a:pt x="1330" y="171"/>
                </a:lnTo>
                <a:lnTo>
                  <a:pt x="1320" y="169"/>
                </a:lnTo>
                <a:lnTo>
                  <a:pt x="1313" y="167"/>
                </a:lnTo>
                <a:lnTo>
                  <a:pt x="1305" y="164"/>
                </a:lnTo>
                <a:lnTo>
                  <a:pt x="1298" y="162"/>
                </a:lnTo>
                <a:lnTo>
                  <a:pt x="1290" y="158"/>
                </a:lnTo>
                <a:lnTo>
                  <a:pt x="1282" y="156"/>
                </a:lnTo>
                <a:lnTo>
                  <a:pt x="1275" y="154"/>
                </a:lnTo>
                <a:lnTo>
                  <a:pt x="1267" y="150"/>
                </a:lnTo>
                <a:lnTo>
                  <a:pt x="1260" y="148"/>
                </a:lnTo>
                <a:lnTo>
                  <a:pt x="1252" y="145"/>
                </a:lnTo>
                <a:lnTo>
                  <a:pt x="1244" y="141"/>
                </a:lnTo>
                <a:lnTo>
                  <a:pt x="1237" y="139"/>
                </a:lnTo>
                <a:lnTo>
                  <a:pt x="1229" y="135"/>
                </a:lnTo>
                <a:lnTo>
                  <a:pt x="1221" y="131"/>
                </a:lnTo>
                <a:lnTo>
                  <a:pt x="1216" y="129"/>
                </a:lnTo>
                <a:lnTo>
                  <a:pt x="1208" y="126"/>
                </a:lnTo>
                <a:lnTo>
                  <a:pt x="1201" y="122"/>
                </a:lnTo>
                <a:lnTo>
                  <a:pt x="1193" y="118"/>
                </a:lnTo>
                <a:lnTo>
                  <a:pt x="1185" y="114"/>
                </a:lnTo>
                <a:lnTo>
                  <a:pt x="1178" y="110"/>
                </a:lnTo>
                <a:lnTo>
                  <a:pt x="1170" y="106"/>
                </a:lnTo>
                <a:lnTo>
                  <a:pt x="1163" y="103"/>
                </a:lnTo>
                <a:lnTo>
                  <a:pt x="1157" y="101"/>
                </a:lnTo>
                <a:lnTo>
                  <a:pt x="1149" y="97"/>
                </a:lnTo>
                <a:lnTo>
                  <a:pt x="1142" y="91"/>
                </a:lnTo>
                <a:lnTo>
                  <a:pt x="1136" y="89"/>
                </a:lnTo>
                <a:lnTo>
                  <a:pt x="1128" y="84"/>
                </a:lnTo>
                <a:lnTo>
                  <a:pt x="1123" y="82"/>
                </a:lnTo>
                <a:lnTo>
                  <a:pt x="1115" y="76"/>
                </a:lnTo>
                <a:lnTo>
                  <a:pt x="1109" y="72"/>
                </a:lnTo>
                <a:lnTo>
                  <a:pt x="1104" y="68"/>
                </a:lnTo>
                <a:lnTo>
                  <a:pt x="1098" y="65"/>
                </a:lnTo>
                <a:lnTo>
                  <a:pt x="1090" y="61"/>
                </a:lnTo>
                <a:lnTo>
                  <a:pt x="1085" y="57"/>
                </a:lnTo>
                <a:lnTo>
                  <a:pt x="1079" y="51"/>
                </a:lnTo>
                <a:lnTo>
                  <a:pt x="1073" y="49"/>
                </a:lnTo>
                <a:lnTo>
                  <a:pt x="1068" y="46"/>
                </a:lnTo>
                <a:lnTo>
                  <a:pt x="1062" y="40"/>
                </a:lnTo>
                <a:lnTo>
                  <a:pt x="1058" y="36"/>
                </a:lnTo>
                <a:lnTo>
                  <a:pt x="1052" y="32"/>
                </a:lnTo>
                <a:lnTo>
                  <a:pt x="1049" y="29"/>
                </a:lnTo>
                <a:lnTo>
                  <a:pt x="1043" y="25"/>
                </a:lnTo>
                <a:lnTo>
                  <a:pt x="1037" y="19"/>
                </a:lnTo>
                <a:lnTo>
                  <a:pt x="1033" y="17"/>
                </a:lnTo>
                <a:lnTo>
                  <a:pt x="1026" y="8"/>
                </a:lnTo>
                <a:lnTo>
                  <a:pt x="1018" y="0"/>
                </a:lnTo>
                <a:lnTo>
                  <a:pt x="1016" y="2"/>
                </a:lnTo>
                <a:lnTo>
                  <a:pt x="1014" y="10"/>
                </a:lnTo>
                <a:lnTo>
                  <a:pt x="1012" y="13"/>
                </a:lnTo>
                <a:lnTo>
                  <a:pt x="1011" y="19"/>
                </a:lnTo>
                <a:lnTo>
                  <a:pt x="1009" y="25"/>
                </a:lnTo>
                <a:lnTo>
                  <a:pt x="1007" y="32"/>
                </a:lnTo>
                <a:lnTo>
                  <a:pt x="1003" y="40"/>
                </a:lnTo>
                <a:lnTo>
                  <a:pt x="1001" y="48"/>
                </a:lnTo>
                <a:lnTo>
                  <a:pt x="997" y="51"/>
                </a:lnTo>
                <a:lnTo>
                  <a:pt x="995" y="57"/>
                </a:lnTo>
                <a:lnTo>
                  <a:pt x="995" y="63"/>
                </a:lnTo>
                <a:lnTo>
                  <a:pt x="993" y="67"/>
                </a:lnTo>
                <a:lnTo>
                  <a:pt x="990" y="72"/>
                </a:lnTo>
                <a:lnTo>
                  <a:pt x="990" y="76"/>
                </a:lnTo>
                <a:lnTo>
                  <a:pt x="986" y="82"/>
                </a:lnTo>
                <a:lnTo>
                  <a:pt x="984" y="87"/>
                </a:lnTo>
                <a:lnTo>
                  <a:pt x="982" y="91"/>
                </a:lnTo>
                <a:lnTo>
                  <a:pt x="980" y="97"/>
                </a:lnTo>
                <a:lnTo>
                  <a:pt x="976" y="103"/>
                </a:lnTo>
                <a:lnTo>
                  <a:pt x="976" y="110"/>
                </a:lnTo>
                <a:lnTo>
                  <a:pt x="973" y="116"/>
                </a:lnTo>
                <a:lnTo>
                  <a:pt x="969" y="122"/>
                </a:lnTo>
                <a:lnTo>
                  <a:pt x="967" y="127"/>
                </a:lnTo>
                <a:lnTo>
                  <a:pt x="965" y="133"/>
                </a:lnTo>
                <a:lnTo>
                  <a:pt x="961" y="139"/>
                </a:lnTo>
                <a:lnTo>
                  <a:pt x="959" y="145"/>
                </a:lnTo>
                <a:lnTo>
                  <a:pt x="955" y="150"/>
                </a:lnTo>
                <a:lnTo>
                  <a:pt x="954" y="156"/>
                </a:lnTo>
                <a:lnTo>
                  <a:pt x="950" y="162"/>
                </a:lnTo>
                <a:lnTo>
                  <a:pt x="946" y="169"/>
                </a:lnTo>
                <a:lnTo>
                  <a:pt x="942" y="175"/>
                </a:lnTo>
                <a:lnTo>
                  <a:pt x="940" y="181"/>
                </a:lnTo>
                <a:lnTo>
                  <a:pt x="936" y="186"/>
                </a:lnTo>
                <a:lnTo>
                  <a:pt x="933" y="194"/>
                </a:lnTo>
                <a:lnTo>
                  <a:pt x="929" y="200"/>
                </a:lnTo>
                <a:lnTo>
                  <a:pt x="925" y="205"/>
                </a:lnTo>
                <a:lnTo>
                  <a:pt x="921" y="211"/>
                </a:lnTo>
                <a:lnTo>
                  <a:pt x="917" y="217"/>
                </a:lnTo>
                <a:lnTo>
                  <a:pt x="914" y="222"/>
                </a:lnTo>
                <a:lnTo>
                  <a:pt x="910" y="228"/>
                </a:lnTo>
                <a:lnTo>
                  <a:pt x="906" y="234"/>
                </a:lnTo>
                <a:lnTo>
                  <a:pt x="902" y="240"/>
                </a:lnTo>
                <a:lnTo>
                  <a:pt x="898" y="245"/>
                </a:lnTo>
                <a:lnTo>
                  <a:pt x="895" y="253"/>
                </a:lnTo>
                <a:lnTo>
                  <a:pt x="891" y="257"/>
                </a:lnTo>
                <a:lnTo>
                  <a:pt x="885" y="262"/>
                </a:lnTo>
                <a:lnTo>
                  <a:pt x="881" y="268"/>
                </a:lnTo>
                <a:lnTo>
                  <a:pt x="878" y="274"/>
                </a:lnTo>
                <a:lnTo>
                  <a:pt x="874" y="280"/>
                </a:lnTo>
                <a:lnTo>
                  <a:pt x="870" y="285"/>
                </a:lnTo>
                <a:lnTo>
                  <a:pt x="866" y="289"/>
                </a:lnTo>
                <a:lnTo>
                  <a:pt x="860" y="295"/>
                </a:lnTo>
                <a:lnTo>
                  <a:pt x="855" y="299"/>
                </a:lnTo>
                <a:lnTo>
                  <a:pt x="851" y="304"/>
                </a:lnTo>
                <a:lnTo>
                  <a:pt x="843" y="308"/>
                </a:lnTo>
                <a:lnTo>
                  <a:pt x="838" y="314"/>
                </a:lnTo>
                <a:lnTo>
                  <a:pt x="830" y="319"/>
                </a:lnTo>
                <a:lnTo>
                  <a:pt x="824" y="325"/>
                </a:lnTo>
                <a:lnTo>
                  <a:pt x="817" y="331"/>
                </a:lnTo>
                <a:lnTo>
                  <a:pt x="809" y="338"/>
                </a:lnTo>
                <a:lnTo>
                  <a:pt x="800" y="346"/>
                </a:lnTo>
                <a:lnTo>
                  <a:pt x="790" y="352"/>
                </a:lnTo>
                <a:lnTo>
                  <a:pt x="783" y="359"/>
                </a:lnTo>
                <a:lnTo>
                  <a:pt x="773" y="367"/>
                </a:lnTo>
                <a:lnTo>
                  <a:pt x="764" y="375"/>
                </a:lnTo>
                <a:lnTo>
                  <a:pt x="752" y="382"/>
                </a:lnTo>
                <a:lnTo>
                  <a:pt x="743" y="390"/>
                </a:lnTo>
                <a:lnTo>
                  <a:pt x="731" y="397"/>
                </a:lnTo>
                <a:lnTo>
                  <a:pt x="720" y="405"/>
                </a:lnTo>
                <a:lnTo>
                  <a:pt x="708" y="414"/>
                </a:lnTo>
                <a:lnTo>
                  <a:pt x="697" y="422"/>
                </a:lnTo>
                <a:lnTo>
                  <a:pt x="686" y="432"/>
                </a:lnTo>
                <a:lnTo>
                  <a:pt x="672" y="441"/>
                </a:lnTo>
                <a:lnTo>
                  <a:pt x="661" y="451"/>
                </a:lnTo>
                <a:lnTo>
                  <a:pt x="650" y="458"/>
                </a:lnTo>
                <a:lnTo>
                  <a:pt x="638" y="470"/>
                </a:lnTo>
                <a:lnTo>
                  <a:pt x="625" y="477"/>
                </a:lnTo>
                <a:lnTo>
                  <a:pt x="612" y="487"/>
                </a:lnTo>
                <a:lnTo>
                  <a:pt x="598" y="496"/>
                </a:lnTo>
                <a:lnTo>
                  <a:pt x="585" y="508"/>
                </a:lnTo>
                <a:lnTo>
                  <a:pt x="572" y="517"/>
                </a:lnTo>
                <a:lnTo>
                  <a:pt x="558" y="527"/>
                </a:lnTo>
                <a:lnTo>
                  <a:pt x="545" y="536"/>
                </a:lnTo>
                <a:lnTo>
                  <a:pt x="534" y="548"/>
                </a:lnTo>
                <a:lnTo>
                  <a:pt x="518" y="557"/>
                </a:lnTo>
                <a:lnTo>
                  <a:pt x="505" y="567"/>
                </a:lnTo>
                <a:lnTo>
                  <a:pt x="492" y="578"/>
                </a:lnTo>
                <a:lnTo>
                  <a:pt x="479" y="588"/>
                </a:lnTo>
                <a:lnTo>
                  <a:pt x="465" y="599"/>
                </a:lnTo>
                <a:lnTo>
                  <a:pt x="452" y="608"/>
                </a:lnTo>
                <a:lnTo>
                  <a:pt x="439" y="620"/>
                </a:lnTo>
                <a:lnTo>
                  <a:pt x="427" y="631"/>
                </a:lnTo>
                <a:lnTo>
                  <a:pt x="414" y="641"/>
                </a:lnTo>
                <a:lnTo>
                  <a:pt x="401" y="652"/>
                </a:lnTo>
                <a:lnTo>
                  <a:pt x="387" y="662"/>
                </a:lnTo>
                <a:lnTo>
                  <a:pt x="374" y="673"/>
                </a:lnTo>
                <a:lnTo>
                  <a:pt x="361" y="683"/>
                </a:lnTo>
                <a:lnTo>
                  <a:pt x="349" y="694"/>
                </a:lnTo>
                <a:lnTo>
                  <a:pt x="338" y="705"/>
                </a:lnTo>
                <a:lnTo>
                  <a:pt x="327" y="717"/>
                </a:lnTo>
                <a:lnTo>
                  <a:pt x="313" y="726"/>
                </a:lnTo>
                <a:lnTo>
                  <a:pt x="302" y="738"/>
                </a:lnTo>
                <a:lnTo>
                  <a:pt x="290" y="747"/>
                </a:lnTo>
                <a:lnTo>
                  <a:pt x="279" y="757"/>
                </a:lnTo>
                <a:lnTo>
                  <a:pt x="270" y="768"/>
                </a:lnTo>
                <a:lnTo>
                  <a:pt x="258" y="778"/>
                </a:lnTo>
                <a:lnTo>
                  <a:pt x="249" y="789"/>
                </a:lnTo>
                <a:lnTo>
                  <a:pt x="239" y="799"/>
                </a:lnTo>
                <a:lnTo>
                  <a:pt x="230" y="810"/>
                </a:lnTo>
                <a:lnTo>
                  <a:pt x="220" y="819"/>
                </a:lnTo>
                <a:lnTo>
                  <a:pt x="211" y="829"/>
                </a:lnTo>
                <a:lnTo>
                  <a:pt x="203" y="838"/>
                </a:lnTo>
                <a:lnTo>
                  <a:pt x="195" y="848"/>
                </a:lnTo>
                <a:lnTo>
                  <a:pt x="188" y="859"/>
                </a:lnTo>
                <a:lnTo>
                  <a:pt x="180" y="869"/>
                </a:lnTo>
                <a:lnTo>
                  <a:pt x="175" y="878"/>
                </a:lnTo>
                <a:lnTo>
                  <a:pt x="167" y="888"/>
                </a:lnTo>
                <a:lnTo>
                  <a:pt x="161" y="895"/>
                </a:lnTo>
                <a:lnTo>
                  <a:pt x="156" y="905"/>
                </a:lnTo>
                <a:lnTo>
                  <a:pt x="150" y="915"/>
                </a:lnTo>
                <a:lnTo>
                  <a:pt x="144" y="922"/>
                </a:lnTo>
                <a:lnTo>
                  <a:pt x="138" y="932"/>
                </a:lnTo>
                <a:lnTo>
                  <a:pt x="133" y="941"/>
                </a:lnTo>
                <a:lnTo>
                  <a:pt x="127" y="951"/>
                </a:lnTo>
                <a:lnTo>
                  <a:pt x="121" y="958"/>
                </a:lnTo>
                <a:lnTo>
                  <a:pt x="116" y="966"/>
                </a:lnTo>
                <a:lnTo>
                  <a:pt x="110" y="975"/>
                </a:lnTo>
                <a:lnTo>
                  <a:pt x="104" y="985"/>
                </a:lnTo>
                <a:lnTo>
                  <a:pt x="100" y="992"/>
                </a:lnTo>
                <a:lnTo>
                  <a:pt x="95" y="1000"/>
                </a:lnTo>
                <a:lnTo>
                  <a:pt x="89" y="1008"/>
                </a:lnTo>
                <a:lnTo>
                  <a:pt x="85" y="1017"/>
                </a:lnTo>
                <a:lnTo>
                  <a:pt x="81" y="1025"/>
                </a:lnTo>
                <a:lnTo>
                  <a:pt x="76" y="1032"/>
                </a:lnTo>
                <a:lnTo>
                  <a:pt x="72" y="1042"/>
                </a:lnTo>
                <a:lnTo>
                  <a:pt x="68" y="1049"/>
                </a:lnTo>
                <a:lnTo>
                  <a:pt x="62" y="1057"/>
                </a:lnTo>
                <a:lnTo>
                  <a:pt x="59" y="1065"/>
                </a:lnTo>
                <a:lnTo>
                  <a:pt x="55" y="1074"/>
                </a:lnTo>
                <a:lnTo>
                  <a:pt x="51" y="1082"/>
                </a:lnTo>
                <a:lnTo>
                  <a:pt x="47" y="1089"/>
                </a:lnTo>
                <a:lnTo>
                  <a:pt x="45" y="1097"/>
                </a:lnTo>
                <a:lnTo>
                  <a:pt x="40" y="1107"/>
                </a:lnTo>
                <a:lnTo>
                  <a:pt x="38" y="1114"/>
                </a:lnTo>
                <a:lnTo>
                  <a:pt x="34" y="1124"/>
                </a:lnTo>
                <a:lnTo>
                  <a:pt x="32" y="1131"/>
                </a:lnTo>
                <a:lnTo>
                  <a:pt x="30" y="1139"/>
                </a:lnTo>
                <a:lnTo>
                  <a:pt x="26" y="1148"/>
                </a:lnTo>
                <a:lnTo>
                  <a:pt x="24" y="1156"/>
                </a:lnTo>
                <a:lnTo>
                  <a:pt x="21" y="1164"/>
                </a:lnTo>
                <a:lnTo>
                  <a:pt x="19" y="1173"/>
                </a:lnTo>
                <a:lnTo>
                  <a:pt x="17" y="1181"/>
                </a:lnTo>
                <a:lnTo>
                  <a:pt x="15" y="1188"/>
                </a:lnTo>
                <a:lnTo>
                  <a:pt x="13" y="1198"/>
                </a:lnTo>
                <a:lnTo>
                  <a:pt x="11" y="1207"/>
                </a:lnTo>
                <a:lnTo>
                  <a:pt x="9" y="1215"/>
                </a:lnTo>
                <a:lnTo>
                  <a:pt x="7" y="1224"/>
                </a:lnTo>
                <a:lnTo>
                  <a:pt x="5" y="1234"/>
                </a:lnTo>
                <a:lnTo>
                  <a:pt x="5" y="1242"/>
                </a:lnTo>
                <a:lnTo>
                  <a:pt x="5" y="1251"/>
                </a:lnTo>
                <a:lnTo>
                  <a:pt x="4" y="1261"/>
                </a:lnTo>
                <a:lnTo>
                  <a:pt x="2" y="1270"/>
                </a:lnTo>
                <a:lnTo>
                  <a:pt x="2" y="1280"/>
                </a:lnTo>
                <a:lnTo>
                  <a:pt x="2" y="1291"/>
                </a:lnTo>
                <a:lnTo>
                  <a:pt x="2" y="1300"/>
                </a:lnTo>
                <a:lnTo>
                  <a:pt x="0" y="1310"/>
                </a:lnTo>
                <a:lnTo>
                  <a:pt x="0" y="1319"/>
                </a:lnTo>
                <a:lnTo>
                  <a:pt x="2" y="1331"/>
                </a:lnTo>
                <a:lnTo>
                  <a:pt x="2" y="1340"/>
                </a:lnTo>
                <a:lnTo>
                  <a:pt x="2" y="1352"/>
                </a:lnTo>
                <a:lnTo>
                  <a:pt x="2" y="1361"/>
                </a:lnTo>
                <a:lnTo>
                  <a:pt x="4" y="1373"/>
                </a:lnTo>
                <a:lnTo>
                  <a:pt x="4" y="1384"/>
                </a:lnTo>
                <a:lnTo>
                  <a:pt x="5" y="1396"/>
                </a:lnTo>
                <a:lnTo>
                  <a:pt x="5" y="1405"/>
                </a:lnTo>
                <a:lnTo>
                  <a:pt x="9" y="1418"/>
                </a:lnTo>
                <a:lnTo>
                  <a:pt x="9" y="1430"/>
                </a:lnTo>
                <a:lnTo>
                  <a:pt x="11" y="1443"/>
                </a:lnTo>
                <a:lnTo>
                  <a:pt x="13" y="1454"/>
                </a:lnTo>
                <a:lnTo>
                  <a:pt x="17" y="1468"/>
                </a:lnTo>
                <a:lnTo>
                  <a:pt x="19" y="1479"/>
                </a:lnTo>
                <a:lnTo>
                  <a:pt x="21" y="1492"/>
                </a:lnTo>
                <a:lnTo>
                  <a:pt x="23" y="1504"/>
                </a:lnTo>
                <a:lnTo>
                  <a:pt x="26" y="1515"/>
                </a:lnTo>
                <a:lnTo>
                  <a:pt x="28" y="1527"/>
                </a:lnTo>
                <a:lnTo>
                  <a:pt x="32" y="1538"/>
                </a:lnTo>
                <a:lnTo>
                  <a:pt x="34" y="1550"/>
                </a:lnTo>
                <a:lnTo>
                  <a:pt x="38" y="1561"/>
                </a:lnTo>
                <a:lnTo>
                  <a:pt x="42" y="1572"/>
                </a:lnTo>
                <a:lnTo>
                  <a:pt x="45" y="1584"/>
                </a:lnTo>
                <a:lnTo>
                  <a:pt x="49" y="1593"/>
                </a:lnTo>
                <a:lnTo>
                  <a:pt x="55" y="1605"/>
                </a:lnTo>
                <a:lnTo>
                  <a:pt x="57" y="1614"/>
                </a:lnTo>
                <a:lnTo>
                  <a:pt x="62" y="1624"/>
                </a:lnTo>
                <a:lnTo>
                  <a:pt x="68" y="1633"/>
                </a:lnTo>
                <a:lnTo>
                  <a:pt x="72" y="1645"/>
                </a:lnTo>
                <a:lnTo>
                  <a:pt x="76" y="1654"/>
                </a:lnTo>
                <a:lnTo>
                  <a:pt x="81" y="1664"/>
                </a:lnTo>
                <a:lnTo>
                  <a:pt x="87" y="1671"/>
                </a:lnTo>
                <a:lnTo>
                  <a:pt x="93" y="1683"/>
                </a:lnTo>
                <a:lnTo>
                  <a:pt x="97" y="1690"/>
                </a:lnTo>
                <a:lnTo>
                  <a:pt x="102" y="1700"/>
                </a:lnTo>
                <a:lnTo>
                  <a:pt x="110" y="1709"/>
                </a:lnTo>
                <a:lnTo>
                  <a:pt x="116" y="1719"/>
                </a:lnTo>
                <a:lnTo>
                  <a:pt x="121" y="1726"/>
                </a:lnTo>
                <a:lnTo>
                  <a:pt x="127" y="1734"/>
                </a:lnTo>
                <a:lnTo>
                  <a:pt x="133" y="1743"/>
                </a:lnTo>
                <a:lnTo>
                  <a:pt x="140" y="1751"/>
                </a:lnTo>
                <a:lnTo>
                  <a:pt x="146" y="1759"/>
                </a:lnTo>
                <a:lnTo>
                  <a:pt x="154" y="1766"/>
                </a:lnTo>
                <a:lnTo>
                  <a:pt x="159" y="1776"/>
                </a:lnTo>
                <a:lnTo>
                  <a:pt x="167" y="1783"/>
                </a:lnTo>
                <a:lnTo>
                  <a:pt x="175" y="1791"/>
                </a:lnTo>
                <a:lnTo>
                  <a:pt x="180" y="1799"/>
                </a:lnTo>
                <a:lnTo>
                  <a:pt x="186" y="1806"/>
                </a:lnTo>
                <a:lnTo>
                  <a:pt x="194" y="1814"/>
                </a:lnTo>
                <a:lnTo>
                  <a:pt x="201" y="1819"/>
                </a:lnTo>
                <a:lnTo>
                  <a:pt x="209" y="1827"/>
                </a:lnTo>
                <a:lnTo>
                  <a:pt x="216" y="1835"/>
                </a:lnTo>
                <a:lnTo>
                  <a:pt x="224" y="1842"/>
                </a:lnTo>
                <a:lnTo>
                  <a:pt x="232" y="1848"/>
                </a:lnTo>
                <a:lnTo>
                  <a:pt x="239" y="1856"/>
                </a:lnTo>
                <a:lnTo>
                  <a:pt x="247" y="1861"/>
                </a:lnTo>
                <a:lnTo>
                  <a:pt x="254" y="1869"/>
                </a:lnTo>
                <a:lnTo>
                  <a:pt x="262" y="1877"/>
                </a:lnTo>
                <a:lnTo>
                  <a:pt x="271" y="1884"/>
                </a:lnTo>
                <a:lnTo>
                  <a:pt x="279" y="1890"/>
                </a:lnTo>
                <a:lnTo>
                  <a:pt x="289" y="1897"/>
                </a:lnTo>
                <a:lnTo>
                  <a:pt x="296" y="1903"/>
                </a:lnTo>
                <a:lnTo>
                  <a:pt x="304" y="1911"/>
                </a:lnTo>
                <a:lnTo>
                  <a:pt x="311" y="1916"/>
                </a:lnTo>
                <a:lnTo>
                  <a:pt x="321" y="1924"/>
                </a:lnTo>
                <a:lnTo>
                  <a:pt x="328" y="1930"/>
                </a:lnTo>
                <a:lnTo>
                  <a:pt x="338" y="1937"/>
                </a:lnTo>
                <a:lnTo>
                  <a:pt x="346" y="1943"/>
                </a:lnTo>
                <a:lnTo>
                  <a:pt x="355" y="1951"/>
                </a:lnTo>
                <a:lnTo>
                  <a:pt x="363" y="1956"/>
                </a:lnTo>
                <a:lnTo>
                  <a:pt x="372" y="1964"/>
                </a:lnTo>
                <a:lnTo>
                  <a:pt x="382" y="1970"/>
                </a:lnTo>
                <a:lnTo>
                  <a:pt x="389" y="1977"/>
                </a:lnTo>
                <a:lnTo>
                  <a:pt x="399" y="1985"/>
                </a:lnTo>
                <a:lnTo>
                  <a:pt x="408" y="1991"/>
                </a:lnTo>
                <a:lnTo>
                  <a:pt x="416" y="1998"/>
                </a:lnTo>
                <a:lnTo>
                  <a:pt x="427" y="2006"/>
                </a:lnTo>
                <a:lnTo>
                  <a:pt x="435" y="2012"/>
                </a:lnTo>
                <a:lnTo>
                  <a:pt x="442" y="2019"/>
                </a:lnTo>
                <a:lnTo>
                  <a:pt x="452" y="2025"/>
                </a:lnTo>
                <a:lnTo>
                  <a:pt x="460" y="2031"/>
                </a:lnTo>
                <a:lnTo>
                  <a:pt x="467" y="2038"/>
                </a:lnTo>
                <a:lnTo>
                  <a:pt x="477" y="2044"/>
                </a:lnTo>
                <a:lnTo>
                  <a:pt x="484" y="2051"/>
                </a:lnTo>
                <a:lnTo>
                  <a:pt x="492" y="2057"/>
                </a:lnTo>
                <a:lnTo>
                  <a:pt x="499" y="2063"/>
                </a:lnTo>
                <a:lnTo>
                  <a:pt x="507" y="2070"/>
                </a:lnTo>
                <a:lnTo>
                  <a:pt x="515" y="2076"/>
                </a:lnTo>
                <a:lnTo>
                  <a:pt x="522" y="2082"/>
                </a:lnTo>
                <a:lnTo>
                  <a:pt x="530" y="2088"/>
                </a:lnTo>
                <a:lnTo>
                  <a:pt x="537" y="2095"/>
                </a:lnTo>
                <a:lnTo>
                  <a:pt x="543" y="2101"/>
                </a:lnTo>
                <a:lnTo>
                  <a:pt x="551" y="2108"/>
                </a:lnTo>
                <a:lnTo>
                  <a:pt x="556" y="2114"/>
                </a:lnTo>
                <a:lnTo>
                  <a:pt x="564" y="2120"/>
                </a:lnTo>
                <a:lnTo>
                  <a:pt x="570" y="2126"/>
                </a:lnTo>
                <a:lnTo>
                  <a:pt x="575" y="2131"/>
                </a:lnTo>
                <a:lnTo>
                  <a:pt x="581" y="2137"/>
                </a:lnTo>
                <a:lnTo>
                  <a:pt x="589" y="2145"/>
                </a:lnTo>
                <a:lnTo>
                  <a:pt x="594" y="2150"/>
                </a:lnTo>
                <a:lnTo>
                  <a:pt x="602" y="2156"/>
                </a:lnTo>
                <a:lnTo>
                  <a:pt x="608" y="2162"/>
                </a:lnTo>
                <a:lnTo>
                  <a:pt x="613" y="2169"/>
                </a:lnTo>
                <a:lnTo>
                  <a:pt x="619" y="2175"/>
                </a:lnTo>
                <a:lnTo>
                  <a:pt x="625" y="2181"/>
                </a:lnTo>
                <a:lnTo>
                  <a:pt x="629" y="2188"/>
                </a:lnTo>
                <a:lnTo>
                  <a:pt x="634" y="2194"/>
                </a:lnTo>
                <a:lnTo>
                  <a:pt x="640" y="2200"/>
                </a:lnTo>
                <a:lnTo>
                  <a:pt x="648" y="2207"/>
                </a:lnTo>
                <a:lnTo>
                  <a:pt x="651" y="2211"/>
                </a:lnTo>
                <a:lnTo>
                  <a:pt x="657" y="2219"/>
                </a:lnTo>
                <a:lnTo>
                  <a:pt x="661" y="2224"/>
                </a:lnTo>
                <a:lnTo>
                  <a:pt x="667" y="2230"/>
                </a:lnTo>
                <a:lnTo>
                  <a:pt x="672" y="2236"/>
                </a:lnTo>
                <a:lnTo>
                  <a:pt x="676" y="2243"/>
                </a:lnTo>
                <a:lnTo>
                  <a:pt x="682" y="2249"/>
                </a:lnTo>
                <a:lnTo>
                  <a:pt x="686" y="2257"/>
                </a:lnTo>
                <a:lnTo>
                  <a:pt x="691" y="2262"/>
                </a:lnTo>
                <a:lnTo>
                  <a:pt x="695" y="2268"/>
                </a:lnTo>
                <a:lnTo>
                  <a:pt x="699" y="2274"/>
                </a:lnTo>
                <a:lnTo>
                  <a:pt x="705" y="2281"/>
                </a:lnTo>
                <a:lnTo>
                  <a:pt x="708" y="2287"/>
                </a:lnTo>
                <a:lnTo>
                  <a:pt x="714" y="2295"/>
                </a:lnTo>
                <a:lnTo>
                  <a:pt x="718" y="2300"/>
                </a:lnTo>
                <a:lnTo>
                  <a:pt x="724" y="2308"/>
                </a:lnTo>
                <a:lnTo>
                  <a:pt x="726" y="2316"/>
                </a:lnTo>
                <a:lnTo>
                  <a:pt x="731" y="2321"/>
                </a:lnTo>
                <a:lnTo>
                  <a:pt x="735" y="2329"/>
                </a:lnTo>
                <a:lnTo>
                  <a:pt x="739" y="2337"/>
                </a:lnTo>
                <a:lnTo>
                  <a:pt x="743" y="2342"/>
                </a:lnTo>
                <a:lnTo>
                  <a:pt x="748" y="2350"/>
                </a:lnTo>
                <a:lnTo>
                  <a:pt x="750" y="2358"/>
                </a:lnTo>
                <a:lnTo>
                  <a:pt x="756" y="2365"/>
                </a:lnTo>
                <a:lnTo>
                  <a:pt x="760" y="2371"/>
                </a:lnTo>
                <a:lnTo>
                  <a:pt x="764" y="2378"/>
                </a:lnTo>
                <a:lnTo>
                  <a:pt x="767" y="2386"/>
                </a:lnTo>
                <a:lnTo>
                  <a:pt x="773" y="2394"/>
                </a:lnTo>
                <a:lnTo>
                  <a:pt x="775" y="2401"/>
                </a:lnTo>
                <a:lnTo>
                  <a:pt x="781" y="2411"/>
                </a:lnTo>
                <a:lnTo>
                  <a:pt x="784" y="2418"/>
                </a:lnTo>
                <a:lnTo>
                  <a:pt x="788" y="2426"/>
                </a:lnTo>
                <a:lnTo>
                  <a:pt x="790" y="2424"/>
                </a:lnTo>
                <a:lnTo>
                  <a:pt x="798" y="2420"/>
                </a:lnTo>
                <a:lnTo>
                  <a:pt x="802" y="2416"/>
                </a:lnTo>
                <a:lnTo>
                  <a:pt x="807" y="2413"/>
                </a:lnTo>
                <a:lnTo>
                  <a:pt x="815" y="2409"/>
                </a:lnTo>
                <a:lnTo>
                  <a:pt x="822" y="2405"/>
                </a:lnTo>
                <a:lnTo>
                  <a:pt x="826" y="2403"/>
                </a:lnTo>
                <a:lnTo>
                  <a:pt x="830" y="2401"/>
                </a:lnTo>
                <a:lnTo>
                  <a:pt x="834" y="2397"/>
                </a:lnTo>
                <a:lnTo>
                  <a:pt x="840" y="2396"/>
                </a:lnTo>
                <a:lnTo>
                  <a:pt x="845" y="2392"/>
                </a:lnTo>
                <a:lnTo>
                  <a:pt x="849" y="2390"/>
                </a:lnTo>
                <a:lnTo>
                  <a:pt x="855" y="2388"/>
                </a:lnTo>
                <a:lnTo>
                  <a:pt x="860" y="2384"/>
                </a:lnTo>
                <a:lnTo>
                  <a:pt x="866" y="2382"/>
                </a:lnTo>
                <a:lnTo>
                  <a:pt x="872" y="2378"/>
                </a:lnTo>
                <a:lnTo>
                  <a:pt x="878" y="2377"/>
                </a:lnTo>
                <a:lnTo>
                  <a:pt x="885" y="2373"/>
                </a:lnTo>
                <a:lnTo>
                  <a:pt x="891" y="2371"/>
                </a:lnTo>
                <a:lnTo>
                  <a:pt x="898" y="2367"/>
                </a:lnTo>
                <a:lnTo>
                  <a:pt x="906" y="2365"/>
                </a:lnTo>
                <a:lnTo>
                  <a:pt x="914" y="2363"/>
                </a:lnTo>
                <a:lnTo>
                  <a:pt x="919" y="2359"/>
                </a:lnTo>
                <a:lnTo>
                  <a:pt x="927" y="2356"/>
                </a:lnTo>
                <a:lnTo>
                  <a:pt x="935" y="2352"/>
                </a:lnTo>
                <a:lnTo>
                  <a:pt x="944" y="2350"/>
                </a:lnTo>
                <a:lnTo>
                  <a:pt x="950" y="2346"/>
                </a:lnTo>
                <a:lnTo>
                  <a:pt x="957" y="2344"/>
                </a:lnTo>
                <a:lnTo>
                  <a:pt x="967" y="2342"/>
                </a:lnTo>
                <a:lnTo>
                  <a:pt x="976" y="2339"/>
                </a:lnTo>
                <a:lnTo>
                  <a:pt x="984" y="2337"/>
                </a:lnTo>
                <a:lnTo>
                  <a:pt x="992" y="2333"/>
                </a:lnTo>
                <a:lnTo>
                  <a:pt x="1001" y="2331"/>
                </a:lnTo>
                <a:lnTo>
                  <a:pt x="1011" y="2329"/>
                </a:lnTo>
                <a:lnTo>
                  <a:pt x="1018" y="2325"/>
                </a:lnTo>
                <a:lnTo>
                  <a:pt x="1028" y="2323"/>
                </a:lnTo>
                <a:lnTo>
                  <a:pt x="1037" y="2321"/>
                </a:lnTo>
                <a:lnTo>
                  <a:pt x="1049" y="2320"/>
                </a:lnTo>
                <a:lnTo>
                  <a:pt x="1056" y="2318"/>
                </a:lnTo>
                <a:lnTo>
                  <a:pt x="1066" y="2314"/>
                </a:lnTo>
                <a:lnTo>
                  <a:pt x="1075" y="2312"/>
                </a:lnTo>
                <a:lnTo>
                  <a:pt x="1087" y="2312"/>
                </a:lnTo>
                <a:lnTo>
                  <a:pt x="1096" y="2308"/>
                </a:lnTo>
                <a:lnTo>
                  <a:pt x="1106" y="2308"/>
                </a:lnTo>
                <a:lnTo>
                  <a:pt x="1115" y="2306"/>
                </a:lnTo>
                <a:lnTo>
                  <a:pt x="1126" y="2306"/>
                </a:lnTo>
                <a:lnTo>
                  <a:pt x="1136" y="2304"/>
                </a:lnTo>
                <a:lnTo>
                  <a:pt x="1145" y="2302"/>
                </a:lnTo>
                <a:lnTo>
                  <a:pt x="1157" y="2302"/>
                </a:lnTo>
                <a:lnTo>
                  <a:pt x="1168" y="2302"/>
                </a:lnTo>
                <a:lnTo>
                  <a:pt x="1178" y="2300"/>
                </a:lnTo>
                <a:lnTo>
                  <a:pt x="1189" y="2300"/>
                </a:lnTo>
                <a:lnTo>
                  <a:pt x="1201" y="2300"/>
                </a:lnTo>
                <a:lnTo>
                  <a:pt x="1212" y="2302"/>
                </a:lnTo>
                <a:lnTo>
                  <a:pt x="1221" y="2302"/>
                </a:lnTo>
                <a:lnTo>
                  <a:pt x="1233" y="2302"/>
                </a:lnTo>
                <a:lnTo>
                  <a:pt x="1242" y="2302"/>
                </a:lnTo>
                <a:lnTo>
                  <a:pt x="1254" y="2302"/>
                </a:lnTo>
                <a:lnTo>
                  <a:pt x="1263" y="2302"/>
                </a:lnTo>
                <a:lnTo>
                  <a:pt x="1275" y="2302"/>
                </a:lnTo>
                <a:lnTo>
                  <a:pt x="1284" y="2304"/>
                </a:lnTo>
                <a:lnTo>
                  <a:pt x="1294" y="2304"/>
                </a:lnTo>
                <a:lnTo>
                  <a:pt x="1303" y="2304"/>
                </a:lnTo>
                <a:lnTo>
                  <a:pt x="1313" y="2306"/>
                </a:lnTo>
                <a:lnTo>
                  <a:pt x="1324" y="2306"/>
                </a:lnTo>
                <a:lnTo>
                  <a:pt x="1334" y="2306"/>
                </a:lnTo>
                <a:lnTo>
                  <a:pt x="1343" y="2306"/>
                </a:lnTo>
                <a:lnTo>
                  <a:pt x="1353" y="2308"/>
                </a:lnTo>
                <a:lnTo>
                  <a:pt x="1362" y="2308"/>
                </a:lnTo>
                <a:lnTo>
                  <a:pt x="1372" y="2310"/>
                </a:lnTo>
                <a:lnTo>
                  <a:pt x="1381" y="2310"/>
                </a:lnTo>
                <a:lnTo>
                  <a:pt x="1391" y="2312"/>
                </a:lnTo>
                <a:lnTo>
                  <a:pt x="1398" y="2312"/>
                </a:lnTo>
                <a:lnTo>
                  <a:pt x="1410" y="2312"/>
                </a:lnTo>
                <a:lnTo>
                  <a:pt x="1417" y="2312"/>
                </a:lnTo>
                <a:lnTo>
                  <a:pt x="1427" y="2312"/>
                </a:lnTo>
                <a:lnTo>
                  <a:pt x="1436" y="2312"/>
                </a:lnTo>
                <a:lnTo>
                  <a:pt x="1446" y="2314"/>
                </a:lnTo>
                <a:lnTo>
                  <a:pt x="1453" y="2314"/>
                </a:lnTo>
                <a:lnTo>
                  <a:pt x="1463" y="2314"/>
                </a:lnTo>
                <a:lnTo>
                  <a:pt x="1472" y="2314"/>
                </a:lnTo>
                <a:lnTo>
                  <a:pt x="1482" y="2314"/>
                </a:lnTo>
                <a:lnTo>
                  <a:pt x="1489" y="2314"/>
                </a:lnTo>
                <a:lnTo>
                  <a:pt x="1499" y="2314"/>
                </a:lnTo>
                <a:lnTo>
                  <a:pt x="1507" y="2314"/>
                </a:lnTo>
                <a:lnTo>
                  <a:pt x="1516" y="2314"/>
                </a:lnTo>
                <a:lnTo>
                  <a:pt x="1526" y="2312"/>
                </a:lnTo>
                <a:lnTo>
                  <a:pt x="1533" y="2312"/>
                </a:lnTo>
                <a:lnTo>
                  <a:pt x="1541" y="2312"/>
                </a:lnTo>
                <a:lnTo>
                  <a:pt x="1550" y="2312"/>
                </a:lnTo>
                <a:lnTo>
                  <a:pt x="1558" y="2310"/>
                </a:lnTo>
                <a:lnTo>
                  <a:pt x="1567" y="2308"/>
                </a:lnTo>
                <a:lnTo>
                  <a:pt x="1577" y="2306"/>
                </a:lnTo>
                <a:lnTo>
                  <a:pt x="1584" y="2306"/>
                </a:lnTo>
                <a:lnTo>
                  <a:pt x="1592" y="2304"/>
                </a:lnTo>
                <a:lnTo>
                  <a:pt x="1602" y="2302"/>
                </a:lnTo>
                <a:lnTo>
                  <a:pt x="1611" y="2300"/>
                </a:lnTo>
                <a:lnTo>
                  <a:pt x="1619" y="2299"/>
                </a:lnTo>
                <a:lnTo>
                  <a:pt x="1628" y="2295"/>
                </a:lnTo>
                <a:lnTo>
                  <a:pt x="1638" y="2293"/>
                </a:lnTo>
                <a:lnTo>
                  <a:pt x="1645" y="2289"/>
                </a:lnTo>
                <a:lnTo>
                  <a:pt x="1655" y="2287"/>
                </a:lnTo>
                <a:lnTo>
                  <a:pt x="1662" y="2283"/>
                </a:lnTo>
                <a:lnTo>
                  <a:pt x="1672" y="2280"/>
                </a:lnTo>
                <a:lnTo>
                  <a:pt x="1679" y="2276"/>
                </a:lnTo>
                <a:lnTo>
                  <a:pt x="1689" y="2272"/>
                </a:lnTo>
                <a:lnTo>
                  <a:pt x="1697" y="2268"/>
                </a:lnTo>
                <a:lnTo>
                  <a:pt x="1706" y="2264"/>
                </a:lnTo>
                <a:lnTo>
                  <a:pt x="1714" y="2259"/>
                </a:lnTo>
                <a:lnTo>
                  <a:pt x="1725" y="2255"/>
                </a:lnTo>
                <a:lnTo>
                  <a:pt x="1733" y="2249"/>
                </a:lnTo>
                <a:lnTo>
                  <a:pt x="1742" y="2243"/>
                </a:lnTo>
                <a:lnTo>
                  <a:pt x="1752" y="2238"/>
                </a:lnTo>
                <a:lnTo>
                  <a:pt x="1759" y="2232"/>
                </a:lnTo>
                <a:lnTo>
                  <a:pt x="1769" y="2224"/>
                </a:lnTo>
                <a:lnTo>
                  <a:pt x="1778" y="2219"/>
                </a:lnTo>
                <a:lnTo>
                  <a:pt x="1788" y="2211"/>
                </a:lnTo>
                <a:lnTo>
                  <a:pt x="1797" y="2205"/>
                </a:lnTo>
                <a:lnTo>
                  <a:pt x="1818" y="2202"/>
                </a:lnTo>
                <a:lnTo>
                  <a:pt x="1818" y="2200"/>
                </a:lnTo>
                <a:lnTo>
                  <a:pt x="1816" y="2198"/>
                </a:lnTo>
                <a:lnTo>
                  <a:pt x="1816" y="2194"/>
                </a:lnTo>
                <a:lnTo>
                  <a:pt x="1814" y="2190"/>
                </a:lnTo>
                <a:lnTo>
                  <a:pt x="1812" y="2185"/>
                </a:lnTo>
                <a:lnTo>
                  <a:pt x="1811" y="2177"/>
                </a:lnTo>
                <a:lnTo>
                  <a:pt x="1807" y="2169"/>
                </a:lnTo>
                <a:lnTo>
                  <a:pt x="1805" y="2162"/>
                </a:lnTo>
                <a:lnTo>
                  <a:pt x="1803" y="2158"/>
                </a:lnTo>
                <a:lnTo>
                  <a:pt x="1801" y="2152"/>
                </a:lnTo>
                <a:lnTo>
                  <a:pt x="1799" y="2148"/>
                </a:lnTo>
                <a:lnTo>
                  <a:pt x="1797" y="2143"/>
                </a:lnTo>
                <a:lnTo>
                  <a:pt x="1795" y="2137"/>
                </a:lnTo>
                <a:lnTo>
                  <a:pt x="1792" y="2133"/>
                </a:lnTo>
                <a:lnTo>
                  <a:pt x="1790" y="2127"/>
                </a:lnTo>
                <a:lnTo>
                  <a:pt x="1788" y="2122"/>
                </a:lnTo>
                <a:lnTo>
                  <a:pt x="1784" y="2116"/>
                </a:lnTo>
                <a:lnTo>
                  <a:pt x="1782" y="2110"/>
                </a:lnTo>
                <a:lnTo>
                  <a:pt x="1778" y="2103"/>
                </a:lnTo>
                <a:lnTo>
                  <a:pt x="1776" y="2097"/>
                </a:lnTo>
                <a:lnTo>
                  <a:pt x="1773" y="2089"/>
                </a:lnTo>
                <a:lnTo>
                  <a:pt x="1769" y="2084"/>
                </a:lnTo>
                <a:lnTo>
                  <a:pt x="1765" y="2078"/>
                </a:lnTo>
                <a:lnTo>
                  <a:pt x="1761" y="2072"/>
                </a:lnTo>
                <a:lnTo>
                  <a:pt x="1757" y="2065"/>
                </a:lnTo>
                <a:lnTo>
                  <a:pt x="1752" y="2057"/>
                </a:lnTo>
                <a:lnTo>
                  <a:pt x="1748" y="2051"/>
                </a:lnTo>
                <a:lnTo>
                  <a:pt x="1744" y="2044"/>
                </a:lnTo>
                <a:lnTo>
                  <a:pt x="1738" y="2036"/>
                </a:lnTo>
                <a:lnTo>
                  <a:pt x="1733" y="2029"/>
                </a:lnTo>
                <a:lnTo>
                  <a:pt x="1729" y="2021"/>
                </a:lnTo>
                <a:lnTo>
                  <a:pt x="1723" y="2015"/>
                </a:lnTo>
                <a:lnTo>
                  <a:pt x="1717" y="2008"/>
                </a:lnTo>
                <a:lnTo>
                  <a:pt x="1712" y="2000"/>
                </a:lnTo>
                <a:lnTo>
                  <a:pt x="1706" y="1992"/>
                </a:lnTo>
                <a:lnTo>
                  <a:pt x="1700" y="1985"/>
                </a:lnTo>
                <a:lnTo>
                  <a:pt x="1695" y="1979"/>
                </a:lnTo>
                <a:lnTo>
                  <a:pt x="1687" y="1972"/>
                </a:lnTo>
                <a:lnTo>
                  <a:pt x="1681" y="1964"/>
                </a:lnTo>
                <a:lnTo>
                  <a:pt x="1676" y="1958"/>
                </a:lnTo>
                <a:lnTo>
                  <a:pt x="1668" y="1951"/>
                </a:lnTo>
                <a:lnTo>
                  <a:pt x="1660" y="1943"/>
                </a:lnTo>
                <a:lnTo>
                  <a:pt x="1653" y="1935"/>
                </a:lnTo>
                <a:lnTo>
                  <a:pt x="1645" y="1930"/>
                </a:lnTo>
                <a:lnTo>
                  <a:pt x="1638" y="1922"/>
                </a:lnTo>
                <a:lnTo>
                  <a:pt x="1630" y="1915"/>
                </a:lnTo>
                <a:lnTo>
                  <a:pt x="1622" y="1909"/>
                </a:lnTo>
                <a:lnTo>
                  <a:pt x="1615" y="1903"/>
                </a:lnTo>
                <a:lnTo>
                  <a:pt x="1605" y="1896"/>
                </a:lnTo>
                <a:lnTo>
                  <a:pt x="1596" y="1890"/>
                </a:lnTo>
                <a:lnTo>
                  <a:pt x="1586" y="1882"/>
                </a:lnTo>
                <a:lnTo>
                  <a:pt x="1579" y="1877"/>
                </a:lnTo>
                <a:lnTo>
                  <a:pt x="1569" y="1871"/>
                </a:lnTo>
                <a:lnTo>
                  <a:pt x="1558" y="1865"/>
                </a:lnTo>
                <a:lnTo>
                  <a:pt x="1548" y="1859"/>
                </a:lnTo>
                <a:lnTo>
                  <a:pt x="1539" y="1854"/>
                </a:lnTo>
                <a:lnTo>
                  <a:pt x="1529" y="1848"/>
                </a:lnTo>
                <a:lnTo>
                  <a:pt x="1520" y="1842"/>
                </a:lnTo>
                <a:lnTo>
                  <a:pt x="1508" y="1837"/>
                </a:lnTo>
                <a:lnTo>
                  <a:pt x="1499" y="1833"/>
                </a:lnTo>
                <a:lnTo>
                  <a:pt x="1489" y="1829"/>
                </a:lnTo>
                <a:lnTo>
                  <a:pt x="1482" y="1823"/>
                </a:lnTo>
                <a:lnTo>
                  <a:pt x="1472" y="1819"/>
                </a:lnTo>
                <a:lnTo>
                  <a:pt x="1463" y="1816"/>
                </a:lnTo>
                <a:lnTo>
                  <a:pt x="1455" y="1810"/>
                </a:lnTo>
                <a:lnTo>
                  <a:pt x="1446" y="1808"/>
                </a:lnTo>
                <a:lnTo>
                  <a:pt x="1438" y="1802"/>
                </a:lnTo>
                <a:lnTo>
                  <a:pt x="1431" y="1800"/>
                </a:lnTo>
                <a:lnTo>
                  <a:pt x="1423" y="1797"/>
                </a:lnTo>
                <a:lnTo>
                  <a:pt x="1415" y="1795"/>
                </a:lnTo>
                <a:lnTo>
                  <a:pt x="1408" y="1793"/>
                </a:lnTo>
                <a:lnTo>
                  <a:pt x="1402" y="1791"/>
                </a:lnTo>
                <a:lnTo>
                  <a:pt x="1394" y="1787"/>
                </a:lnTo>
                <a:lnTo>
                  <a:pt x="1387" y="1783"/>
                </a:lnTo>
                <a:lnTo>
                  <a:pt x="1379" y="1781"/>
                </a:lnTo>
                <a:lnTo>
                  <a:pt x="1374" y="1780"/>
                </a:lnTo>
                <a:lnTo>
                  <a:pt x="1366" y="1776"/>
                </a:lnTo>
                <a:lnTo>
                  <a:pt x="1360" y="1774"/>
                </a:lnTo>
                <a:lnTo>
                  <a:pt x="1355" y="1772"/>
                </a:lnTo>
                <a:lnTo>
                  <a:pt x="1351" y="1770"/>
                </a:lnTo>
                <a:lnTo>
                  <a:pt x="1345" y="1768"/>
                </a:lnTo>
                <a:lnTo>
                  <a:pt x="1339" y="1764"/>
                </a:lnTo>
                <a:lnTo>
                  <a:pt x="1334" y="1764"/>
                </a:lnTo>
                <a:lnTo>
                  <a:pt x="1328" y="1762"/>
                </a:lnTo>
                <a:lnTo>
                  <a:pt x="1324" y="1759"/>
                </a:lnTo>
                <a:lnTo>
                  <a:pt x="1318" y="1757"/>
                </a:lnTo>
                <a:lnTo>
                  <a:pt x="1315" y="1755"/>
                </a:lnTo>
                <a:lnTo>
                  <a:pt x="1311" y="1753"/>
                </a:lnTo>
                <a:lnTo>
                  <a:pt x="1301" y="1749"/>
                </a:lnTo>
                <a:lnTo>
                  <a:pt x="1294" y="1743"/>
                </a:lnTo>
                <a:lnTo>
                  <a:pt x="1286" y="1738"/>
                </a:lnTo>
                <a:lnTo>
                  <a:pt x="1280" y="1734"/>
                </a:lnTo>
                <a:lnTo>
                  <a:pt x="1273" y="1728"/>
                </a:lnTo>
                <a:lnTo>
                  <a:pt x="1267" y="1723"/>
                </a:lnTo>
                <a:lnTo>
                  <a:pt x="1261" y="1717"/>
                </a:lnTo>
                <a:lnTo>
                  <a:pt x="1256" y="1709"/>
                </a:lnTo>
                <a:lnTo>
                  <a:pt x="1254" y="1705"/>
                </a:lnTo>
                <a:lnTo>
                  <a:pt x="1252" y="1702"/>
                </a:lnTo>
                <a:lnTo>
                  <a:pt x="1248" y="1696"/>
                </a:lnTo>
                <a:lnTo>
                  <a:pt x="1246" y="1692"/>
                </a:lnTo>
                <a:lnTo>
                  <a:pt x="1244" y="1686"/>
                </a:lnTo>
                <a:lnTo>
                  <a:pt x="1242" y="1683"/>
                </a:lnTo>
                <a:lnTo>
                  <a:pt x="1241" y="1677"/>
                </a:lnTo>
                <a:lnTo>
                  <a:pt x="1239" y="1673"/>
                </a:lnTo>
                <a:lnTo>
                  <a:pt x="1237" y="1667"/>
                </a:lnTo>
                <a:lnTo>
                  <a:pt x="1235" y="1662"/>
                </a:lnTo>
                <a:lnTo>
                  <a:pt x="1233" y="1656"/>
                </a:lnTo>
                <a:lnTo>
                  <a:pt x="1233" y="1650"/>
                </a:lnTo>
                <a:lnTo>
                  <a:pt x="1231" y="1643"/>
                </a:lnTo>
                <a:lnTo>
                  <a:pt x="1229" y="1637"/>
                </a:lnTo>
                <a:lnTo>
                  <a:pt x="1229" y="1629"/>
                </a:lnTo>
                <a:lnTo>
                  <a:pt x="1229" y="1622"/>
                </a:lnTo>
                <a:lnTo>
                  <a:pt x="1227" y="1614"/>
                </a:lnTo>
                <a:lnTo>
                  <a:pt x="1225" y="1607"/>
                </a:lnTo>
                <a:lnTo>
                  <a:pt x="1225" y="1599"/>
                </a:lnTo>
                <a:lnTo>
                  <a:pt x="1225" y="1591"/>
                </a:lnTo>
                <a:lnTo>
                  <a:pt x="1225" y="1584"/>
                </a:lnTo>
                <a:lnTo>
                  <a:pt x="1227" y="1576"/>
                </a:lnTo>
                <a:lnTo>
                  <a:pt x="1229" y="1569"/>
                </a:lnTo>
                <a:lnTo>
                  <a:pt x="1231" y="1561"/>
                </a:lnTo>
                <a:lnTo>
                  <a:pt x="1233" y="1553"/>
                </a:lnTo>
                <a:lnTo>
                  <a:pt x="1235" y="1546"/>
                </a:lnTo>
                <a:lnTo>
                  <a:pt x="1237" y="1538"/>
                </a:lnTo>
                <a:lnTo>
                  <a:pt x="1241" y="1531"/>
                </a:lnTo>
                <a:lnTo>
                  <a:pt x="1244" y="1523"/>
                </a:lnTo>
                <a:lnTo>
                  <a:pt x="1248" y="1515"/>
                </a:lnTo>
                <a:lnTo>
                  <a:pt x="1252" y="1510"/>
                </a:lnTo>
                <a:lnTo>
                  <a:pt x="1256" y="1502"/>
                </a:lnTo>
                <a:lnTo>
                  <a:pt x="1260" y="1494"/>
                </a:lnTo>
                <a:lnTo>
                  <a:pt x="1263" y="1487"/>
                </a:lnTo>
                <a:lnTo>
                  <a:pt x="1269" y="1479"/>
                </a:lnTo>
                <a:lnTo>
                  <a:pt x="1275" y="1473"/>
                </a:lnTo>
                <a:lnTo>
                  <a:pt x="1279" y="1466"/>
                </a:lnTo>
                <a:lnTo>
                  <a:pt x="1284" y="1458"/>
                </a:lnTo>
                <a:lnTo>
                  <a:pt x="1290" y="1453"/>
                </a:lnTo>
                <a:lnTo>
                  <a:pt x="1296" y="1447"/>
                </a:lnTo>
                <a:lnTo>
                  <a:pt x="1299" y="1439"/>
                </a:lnTo>
                <a:lnTo>
                  <a:pt x="1305" y="1432"/>
                </a:lnTo>
                <a:lnTo>
                  <a:pt x="1313" y="1426"/>
                </a:lnTo>
                <a:lnTo>
                  <a:pt x="1318" y="1420"/>
                </a:lnTo>
                <a:lnTo>
                  <a:pt x="1324" y="1413"/>
                </a:lnTo>
                <a:lnTo>
                  <a:pt x="1332" y="1407"/>
                </a:lnTo>
                <a:lnTo>
                  <a:pt x="1337" y="1401"/>
                </a:lnTo>
                <a:lnTo>
                  <a:pt x="1343" y="1397"/>
                </a:lnTo>
                <a:lnTo>
                  <a:pt x="1349" y="1390"/>
                </a:lnTo>
                <a:lnTo>
                  <a:pt x="1355" y="1384"/>
                </a:lnTo>
                <a:lnTo>
                  <a:pt x="1360" y="1378"/>
                </a:lnTo>
                <a:lnTo>
                  <a:pt x="1368" y="1375"/>
                </a:lnTo>
                <a:lnTo>
                  <a:pt x="1372" y="1369"/>
                </a:lnTo>
                <a:lnTo>
                  <a:pt x="1379" y="1363"/>
                </a:lnTo>
                <a:lnTo>
                  <a:pt x="1385" y="1359"/>
                </a:lnTo>
                <a:lnTo>
                  <a:pt x="1391" y="1354"/>
                </a:lnTo>
                <a:lnTo>
                  <a:pt x="1396" y="1350"/>
                </a:lnTo>
                <a:lnTo>
                  <a:pt x="1402" y="1344"/>
                </a:lnTo>
                <a:lnTo>
                  <a:pt x="1408" y="1340"/>
                </a:lnTo>
                <a:lnTo>
                  <a:pt x="1413" y="1337"/>
                </a:lnTo>
                <a:lnTo>
                  <a:pt x="1419" y="1333"/>
                </a:lnTo>
                <a:lnTo>
                  <a:pt x="1423" y="1329"/>
                </a:lnTo>
                <a:lnTo>
                  <a:pt x="1429" y="1325"/>
                </a:lnTo>
                <a:lnTo>
                  <a:pt x="1434" y="1321"/>
                </a:lnTo>
                <a:lnTo>
                  <a:pt x="1442" y="1314"/>
                </a:lnTo>
                <a:lnTo>
                  <a:pt x="1451" y="1310"/>
                </a:lnTo>
                <a:lnTo>
                  <a:pt x="1459" y="1304"/>
                </a:lnTo>
                <a:lnTo>
                  <a:pt x="1465" y="1300"/>
                </a:lnTo>
                <a:lnTo>
                  <a:pt x="1469" y="1297"/>
                </a:lnTo>
                <a:lnTo>
                  <a:pt x="1474" y="1295"/>
                </a:lnTo>
                <a:lnTo>
                  <a:pt x="1476" y="1293"/>
                </a:lnTo>
                <a:lnTo>
                  <a:pt x="1478" y="1293"/>
                </a:lnTo>
                <a:lnTo>
                  <a:pt x="1472" y="1253"/>
                </a:lnTo>
                <a:lnTo>
                  <a:pt x="1472" y="12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grpSp>
        <p:nvGrpSpPr>
          <p:cNvPr id="2662" name="Ryhmä 2661"/>
          <p:cNvGrpSpPr/>
          <p:nvPr/>
        </p:nvGrpSpPr>
        <p:grpSpPr>
          <a:xfrm>
            <a:off x="5194558" y="1124744"/>
            <a:ext cx="3075311" cy="1889125"/>
            <a:chOff x="4932040" y="1106488"/>
            <a:chExt cx="3075311" cy="1889125"/>
          </a:xfrm>
        </p:grpSpPr>
        <p:grpSp>
          <p:nvGrpSpPr>
            <p:cNvPr id="2372" name="Group 549"/>
            <p:cNvGrpSpPr>
              <a:grpSpLocks/>
            </p:cNvGrpSpPr>
            <p:nvPr/>
          </p:nvGrpSpPr>
          <p:grpSpPr bwMode="auto">
            <a:xfrm>
              <a:off x="6089651" y="1106488"/>
              <a:ext cx="1917700" cy="1889125"/>
              <a:chOff x="3836" y="697"/>
              <a:chExt cx="1208" cy="1190"/>
            </a:xfrm>
          </p:grpSpPr>
          <p:sp>
            <p:nvSpPr>
              <p:cNvPr id="2461" name="Freeform 349"/>
              <p:cNvSpPr>
                <a:spLocks/>
              </p:cNvSpPr>
              <p:nvPr/>
            </p:nvSpPr>
            <p:spPr bwMode="auto">
              <a:xfrm>
                <a:off x="3836" y="697"/>
                <a:ext cx="1208" cy="1190"/>
              </a:xfrm>
              <a:custGeom>
                <a:avLst/>
                <a:gdLst>
                  <a:gd name="T0" fmla="*/ 918 w 2415"/>
                  <a:gd name="T1" fmla="*/ 2309 h 2381"/>
                  <a:gd name="T2" fmla="*/ 1326 w 2415"/>
                  <a:gd name="T3" fmla="*/ 2261 h 2381"/>
                  <a:gd name="T4" fmla="*/ 1725 w 2415"/>
                  <a:gd name="T5" fmla="*/ 2200 h 2381"/>
                  <a:gd name="T6" fmla="*/ 1697 w 2415"/>
                  <a:gd name="T7" fmla="*/ 2006 h 2381"/>
                  <a:gd name="T8" fmla="*/ 1362 w 2415"/>
                  <a:gd name="T9" fmla="*/ 1769 h 2381"/>
                  <a:gd name="T10" fmla="*/ 1193 w 2415"/>
                  <a:gd name="T11" fmla="*/ 1580 h 2381"/>
                  <a:gd name="T12" fmla="*/ 1393 w 2415"/>
                  <a:gd name="T13" fmla="*/ 1286 h 2381"/>
                  <a:gd name="T14" fmla="*/ 1429 w 2415"/>
                  <a:gd name="T15" fmla="*/ 1172 h 2381"/>
                  <a:gd name="T16" fmla="*/ 1197 w 2415"/>
                  <a:gd name="T17" fmla="*/ 1187 h 2381"/>
                  <a:gd name="T18" fmla="*/ 1024 w 2415"/>
                  <a:gd name="T19" fmla="*/ 1356 h 2381"/>
                  <a:gd name="T20" fmla="*/ 885 w 2415"/>
                  <a:gd name="T21" fmla="*/ 1491 h 2381"/>
                  <a:gd name="T22" fmla="*/ 819 w 2415"/>
                  <a:gd name="T23" fmla="*/ 1596 h 2381"/>
                  <a:gd name="T24" fmla="*/ 832 w 2415"/>
                  <a:gd name="T25" fmla="*/ 1738 h 2381"/>
                  <a:gd name="T26" fmla="*/ 912 w 2415"/>
                  <a:gd name="T27" fmla="*/ 1858 h 2381"/>
                  <a:gd name="T28" fmla="*/ 830 w 2415"/>
                  <a:gd name="T29" fmla="*/ 1812 h 2381"/>
                  <a:gd name="T30" fmla="*/ 775 w 2415"/>
                  <a:gd name="T31" fmla="*/ 1845 h 2381"/>
                  <a:gd name="T32" fmla="*/ 762 w 2415"/>
                  <a:gd name="T33" fmla="*/ 1738 h 2381"/>
                  <a:gd name="T34" fmla="*/ 682 w 2415"/>
                  <a:gd name="T35" fmla="*/ 1675 h 2381"/>
                  <a:gd name="T36" fmla="*/ 680 w 2415"/>
                  <a:gd name="T37" fmla="*/ 1615 h 2381"/>
                  <a:gd name="T38" fmla="*/ 762 w 2415"/>
                  <a:gd name="T39" fmla="*/ 1525 h 2381"/>
                  <a:gd name="T40" fmla="*/ 519 w 2415"/>
                  <a:gd name="T41" fmla="*/ 1413 h 2381"/>
                  <a:gd name="T42" fmla="*/ 479 w 2415"/>
                  <a:gd name="T43" fmla="*/ 871 h 2381"/>
                  <a:gd name="T44" fmla="*/ 1106 w 2415"/>
                  <a:gd name="T45" fmla="*/ 654 h 2381"/>
                  <a:gd name="T46" fmla="*/ 1132 w 2415"/>
                  <a:gd name="T47" fmla="*/ 552 h 2381"/>
                  <a:gd name="T48" fmla="*/ 1220 w 2415"/>
                  <a:gd name="T49" fmla="*/ 322 h 2381"/>
                  <a:gd name="T50" fmla="*/ 1332 w 2415"/>
                  <a:gd name="T51" fmla="*/ 533 h 2381"/>
                  <a:gd name="T52" fmla="*/ 1410 w 2415"/>
                  <a:gd name="T53" fmla="*/ 580 h 2381"/>
                  <a:gd name="T54" fmla="*/ 1589 w 2415"/>
                  <a:gd name="T55" fmla="*/ 518 h 2381"/>
                  <a:gd name="T56" fmla="*/ 1668 w 2415"/>
                  <a:gd name="T57" fmla="*/ 538 h 2381"/>
                  <a:gd name="T58" fmla="*/ 2031 w 2415"/>
                  <a:gd name="T59" fmla="*/ 654 h 2381"/>
                  <a:gd name="T60" fmla="*/ 2172 w 2415"/>
                  <a:gd name="T61" fmla="*/ 740 h 2381"/>
                  <a:gd name="T62" fmla="*/ 2415 w 2415"/>
                  <a:gd name="T63" fmla="*/ 478 h 2381"/>
                  <a:gd name="T64" fmla="*/ 2183 w 2415"/>
                  <a:gd name="T65" fmla="*/ 255 h 2381"/>
                  <a:gd name="T66" fmla="*/ 1558 w 2415"/>
                  <a:gd name="T67" fmla="*/ 194 h 2381"/>
                  <a:gd name="T68" fmla="*/ 1132 w 2415"/>
                  <a:gd name="T69" fmla="*/ 88 h 2381"/>
                  <a:gd name="T70" fmla="*/ 931 w 2415"/>
                  <a:gd name="T71" fmla="*/ 172 h 2381"/>
                  <a:gd name="T72" fmla="*/ 625 w 2415"/>
                  <a:gd name="T73" fmla="*/ 462 h 2381"/>
                  <a:gd name="T74" fmla="*/ 141 w 2415"/>
                  <a:gd name="T75" fmla="*/ 902 h 2381"/>
                  <a:gd name="T76" fmla="*/ 0 w 2415"/>
                  <a:gd name="T77" fmla="*/ 1280 h 2381"/>
                  <a:gd name="T78" fmla="*/ 127 w 2415"/>
                  <a:gd name="T79" fmla="*/ 1704 h 2381"/>
                  <a:gd name="T80" fmla="*/ 477 w 2415"/>
                  <a:gd name="T81" fmla="*/ 1997 h 2381"/>
                  <a:gd name="T82" fmla="*/ 760 w 2415"/>
                  <a:gd name="T83" fmla="*/ 2318 h 2381"/>
                  <a:gd name="T84" fmla="*/ 783 w 2415"/>
                  <a:gd name="T85" fmla="*/ 238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415" h="2381">
                    <a:moveTo>
                      <a:pt x="783" y="2381"/>
                    </a:moveTo>
                    <a:lnTo>
                      <a:pt x="918" y="2309"/>
                    </a:lnTo>
                    <a:lnTo>
                      <a:pt x="1104" y="2257"/>
                    </a:lnTo>
                    <a:lnTo>
                      <a:pt x="1326" y="2261"/>
                    </a:lnTo>
                    <a:lnTo>
                      <a:pt x="1535" y="2270"/>
                    </a:lnTo>
                    <a:lnTo>
                      <a:pt x="1725" y="2200"/>
                    </a:lnTo>
                    <a:lnTo>
                      <a:pt x="1784" y="2156"/>
                    </a:lnTo>
                    <a:lnTo>
                      <a:pt x="1697" y="2006"/>
                    </a:lnTo>
                    <a:lnTo>
                      <a:pt x="1571" y="1873"/>
                    </a:lnTo>
                    <a:lnTo>
                      <a:pt x="1362" y="1769"/>
                    </a:lnTo>
                    <a:lnTo>
                      <a:pt x="1228" y="1702"/>
                    </a:lnTo>
                    <a:lnTo>
                      <a:pt x="1193" y="1580"/>
                    </a:lnTo>
                    <a:lnTo>
                      <a:pt x="1245" y="1424"/>
                    </a:lnTo>
                    <a:lnTo>
                      <a:pt x="1393" y="1286"/>
                    </a:lnTo>
                    <a:lnTo>
                      <a:pt x="1454" y="1250"/>
                    </a:lnTo>
                    <a:lnTo>
                      <a:pt x="1429" y="1172"/>
                    </a:lnTo>
                    <a:lnTo>
                      <a:pt x="1319" y="1164"/>
                    </a:lnTo>
                    <a:lnTo>
                      <a:pt x="1197" y="1187"/>
                    </a:lnTo>
                    <a:lnTo>
                      <a:pt x="1104" y="1253"/>
                    </a:lnTo>
                    <a:lnTo>
                      <a:pt x="1024" y="1356"/>
                    </a:lnTo>
                    <a:lnTo>
                      <a:pt x="946" y="1489"/>
                    </a:lnTo>
                    <a:lnTo>
                      <a:pt x="885" y="1491"/>
                    </a:lnTo>
                    <a:lnTo>
                      <a:pt x="870" y="1597"/>
                    </a:lnTo>
                    <a:lnTo>
                      <a:pt x="819" y="1596"/>
                    </a:lnTo>
                    <a:lnTo>
                      <a:pt x="815" y="1732"/>
                    </a:lnTo>
                    <a:lnTo>
                      <a:pt x="832" y="1738"/>
                    </a:lnTo>
                    <a:lnTo>
                      <a:pt x="872" y="1797"/>
                    </a:lnTo>
                    <a:lnTo>
                      <a:pt x="912" y="1858"/>
                    </a:lnTo>
                    <a:lnTo>
                      <a:pt x="853" y="1829"/>
                    </a:lnTo>
                    <a:lnTo>
                      <a:pt x="830" y="1812"/>
                    </a:lnTo>
                    <a:lnTo>
                      <a:pt x="828" y="1881"/>
                    </a:lnTo>
                    <a:lnTo>
                      <a:pt x="775" y="1845"/>
                    </a:lnTo>
                    <a:lnTo>
                      <a:pt x="722" y="1751"/>
                    </a:lnTo>
                    <a:lnTo>
                      <a:pt x="762" y="1738"/>
                    </a:lnTo>
                    <a:lnTo>
                      <a:pt x="762" y="1679"/>
                    </a:lnTo>
                    <a:lnTo>
                      <a:pt x="682" y="1675"/>
                    </a:lnTo>
                    <a:lnTo>
                      <a:pt x="673" y="1643"/>
                    </a:lnTo>
                    <a:lnTo>
                      <a:pt x="680" y="1615"/>
                    </a:lnTo>
                    <a:lnTo>
                      <a:pt x="762" y="1616"/>
                    </a:lnTo>
                    <a:lnTo>
                      <a:pt x="762" y="1525"/>
                    </a:lnTo>
                    <a:lnTo>
                      <a:pt x="665" y="1535"/>
                    </a:lnTo>
                    <a:lnTo>
                      <a:pt x="519" y="1413"/>
                    </a:lnTo>
                    <a:lnTo>
                      <a:pt x="486" y="1101"/>
                    </a:lnTo>
                    <a:lnTo>
                      <a:pt x="479" y="871"/>
                    </a:lnTo>
                    <a:lnTo>
                      <a:pt x="743" y="780"/>
                    </a:lnTo>
                    <a:lnTo>
                      <a:pt x="1106" y="654"/>
                    </a:lnTo>
                    <a:lnTo>
                      <a:pt x="1087" y="620"/>
                    </a:lnTo>
                    <a:lnTo>
                      <a:pt x="1132" y="552"/>
                    </a:lnTo>
                    <a:lnTo>
                      <a:pt x="1151" y="345"/>
                    </a:lnTo>
                    <a:lnTo>
                      <a:pt x="1220" y="322"/>
                    </a:lnTo>
                    <a:lnTo>
                      <a:pt x="1292" y="335"/>
                    </a:lnTo>
                    <a:lnTo>
                      <a:pt x="1332" y="533"/>
                    </a:lnTo>
                    <a:lnTo>
                      <a:pt x="1380" y="540"/>
                    </a:lnTo>
                    <a:lnTo>
                      <a:pt x="1410" y="580"/>
                    </a:lnTo>
                    <a:lnTo>
                      <a:pt x="1579" y="556"/>
                    </a:lnTo>
                    <a:lnTo>
                      <a:pt x="1589" y="518"/>
                    </a:lnTo>
                    <a:lnTo>
                      <a:pt x="1628" y="510"/>
                    </a:lnTo>
                    <a:lnTo>
                      <a:pt x="1668" y="538"/>
                    </a:lnTo>
                    <a:lnTo>
                      <a:pt x="1830" y="521"/>
                    </a:lnTo>
                    <a:lnTo>
                      <a:pt x="2031" y="654"/>
                    </a:lnTo>
                    <a:lnTo>
                      <a:pt x="2102" y="753"/>
                    </a:lnTo>
                    <a:lnTo>
                      <a:pt x="2172" y="740"/>
                    </a:lnTo>
                    <a:lnTo>
                      <a:pt x="2303" y="634"/>
                    </a:lnTo>
                    <a:lnTo>
                      <a:pt x="2415" y="478"/>
                    </a:lnTo>
                    <a:lnTo>
                      <a:pt x="2345" y="369"/>
                    </a:lnTo>
                    <a:lnTo>
                      <a:pt x="2183" y="255"/>
                    </a:lnTo>
                    <a:lnTo>
                      <a:pt x="1940" y="206"/>
                    </a:lnTo>
                    <a:lnTo>
                      <a:pt x="1558" y="194"/>
                    </a:lnTo>
                    <a:lnTo>
                      <a:pt x="1345" y="166"/>
                    </a:lnTo>
                    <a:lnTo>
                      <a:pt x="1132" y="88"/>
                    </a:lnTo>
                    <a:lnTo>
                      <a:pt x="1013" y="0"/>
                    </a:lnTo>
                    <a:lnTo>
                      <a:pt x="931" y="172"/>
                    </a:lnTo>
                    <a:lnTo>
                      <a:pt x="832" y="299"/>
                    </a:lnTo>
                    <a:lnTo>
                      <a:pt x="625" y="462"/>
                    </a:lnTo>
                    <a:lnTo>
                      <a:pt x="378" y="643"/>
                    </a:lnTo>
                    <a:lnTo>
                      <a:pt x="141" y="902"/>
                    </a:lnTo>
                    <a:lnTo>
                      <a:pt x="32" y="1096"/>
                    </a:lnTo>
                    <a:lnTo>
                      <a:pt x="0" y="1280"/>
                    </a:lnTo>
                    <a:lnTo>
                      <a:pt x="25" y="1501"/>
                    </a:lnTo>
                    <a:lnTo>
                      <a:pt x="127" y="1704"/>
                    </a:lnTo>
                    <a:lnTo>
                      <a:pt x="287" y="1860"/>
                    </a:lnTo>
                    <a:lnTo>
                      <a:pt x="477" y="1997"/>
                    </a:lnTo>
                    <a:lnTo>
                      <a:pt x="642" y="2155"/>
                    </a:lnTo>
                    <a:lnTo>
                      <a:pt x="760" y="2318"/>
                    </a:lnTo>
                    <a:lnTo>
                      <a:pt x="783" y="2381"/>
                    </a:lnTo>
                    <a:lnTo>
                      <a:pt x="783" y="2381"/>
                    </a:lnTo>
                    <a:close/>
                  </a:path>
                </a:pathLst>
              </a:custGeom>
              <a:solidFill>
                <a:srgbClr val="00D9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62" name="Freeform 350"/>
              <p:cNvSpPr>
                <a:spLocks/>
              </p:cNvSpPr>
              <p:nvPr/>
            </p:nvSpPr>
            <p:spPr bwMode="auto">
              <a:xfrm>
                <a:off x="4131" y="920"/>
                <a:ext cx="148" cy="170"/>
              </a:xfrm>
              <a:custGeom>
                <a:avLst/>
                <a:gdLst>
                  <a:gd name="T0" fmla="*/ 285 w 296"/>
                  <a:gd name="T1" fmla="*/ 287 h 341"/>
                  <a:gd name="T2" fmla="*/ 270 w 296"/>
                  <a:gd name="T3" fmla="*/ 293 h 341"/>
                  <a:gd name="T4" fmla="*/ 253 w 296"/>
                  <a:gd name="T5" fmla="*/ 299 h 341"/>
                  <a:gd name="T6" fmla="*/ 236 w 296"/>
                  <a:gd name="T7" fmla="*/ 303 h 341"/>
                  <a:gd name="T8" fmla="*/ 220 w 296"/>
                  <a:gd name="T9" fmla="*/ 308 h 341"/>
                  <a:gd name="T10" fmla="*/ 203 w 296"/>
                  <a:gd name="T11" fmla="*/ 316 h 341"/>
                  <a:gd name="T12" fmla="*/ 186 w 296"/>
                  <a:gd name="T13" fmla="*/ 320 h 341"/>
                  <a:gd name="T14" fmla="*/ 171 w 296"/>
                  <a:gd name="T15" fmla="*/ 325 h 341"/>
                  <a:gd name="T16" fmla="*/ 156 w 296"/>
                  <a:gd name="T17" fmla="*/ 331 h 341"/>
                  <a:gd name="T18" fmla="*/ 141 w 296"/>
                  <a:gd name="T19" fmla="*/ 335 h 341"/>
                  <a:gd name="T20" fmla="*/ 127 w 296"/>
                  <a:gd name="T21" fmla="*/ 341 h 341"/>
                  <a:gd name="T22" fmla="*/ 137 w 296"/>
                  <a:gd name="T23" fmla="*/ 327 h 341"/>
                  <a:gd name="T24" fmla="*/ 146 w 296"/>
                  <a:gd name="T25" fmla="*/ 312 h 341"/>
                  <a:gd name="T26" fmla="*/ 156 w 296"/>
                  <a:gd name="T27" fmla="*/ 295 h 341"/>
                  <a:gd name="T28" fmla="*/ 167 w 296"/>
                  <a:gd name="T29" fmla="*/ 276 h 341"/>
                  <a:gd name="T30" fmla="*/ 163 w 296"/>
                  <a:gd name="T31" fmla="*/ 259 h 341"/>
                  <a:gd name="T32" fmla="*/ 154 w 296"/>
                  <a:gd name="T33" fmla="*/ 238 h 341"/>
                  <a:gd name="T34" fmla="*/ 141 w 296"/>
                  <a:gd name="T35" fmla="*/ 215 h 341"/>
                  <a:gd name="T36" fmla="*/ 129 w 296"/>
                  <a:gd name="T37" fmla="*/ 200 h 341"/>
                  <a:gd name="T38" fmla="*/ 99 w 296"/>
                  <a:gd name="T39" fmla="*/ 324 h 341"/>
                  <a:gd name="T40" fmla="*/ 2 w 296"/>
                  <a:gd name="T41" fmla="*/ 215 h 341"/>
                  <a:gd name="T42" fmla="*/ 10 w 296"/>
                  <a:gd name="T43" fmla="*/ 196 h 341"/>
                  <a:gd name="T44" fmla="*/ 19 w 296"/>
                  <a:gd name="T45" fmla="*/ 175 h 341"/>
                  <a:gd name="T46" fmla="*/ 30 w 296"/>
                  <a:gd name="T47" fmla="*/ 152 h 341"/>
                  <a:gd name="T48" fmla="*/ 38 w 296"/>
                  <a:gd name="T49" fmla="*/ 139 h 341"/>
                  <a:gd name="T50" fmla="*/ 46 w 296"/>
                  <a:gd name="T51" fmla="*/ 126 h 341"/>
                  <a:gd name="T52" fmla="*/ 53 w 296"/>
                  <a:gd name="T53" fmla="*/ 111 h 341"/>
                  <a:gd name="T54" fmla="*/ 61 w 296"/>
                  <a:gd name="T55" fmla="*/ 95 h 341"/>
                  <a:gd name="T56" fmla="*/ 68 w 296"/>
                  <a:gd name="T57" fmla="*/ 80 h 341"/>
                  <a:gd name="T58" fmla="*/ 76 w 296"/>
                  <a:gd name="T59" fmla="*/ 65 h 341"/>
                  <a:gd name="T60" fmla="*/ 91 w 296"/>
                  <a:gd name="T61" fmla="*/ 46 h 341"/>
                  <a:gd name="T62" fmla="*/ 106 w 296"/>
                  <a:gd name="T63" fmla="*/ 23 h 341"/>
                  <a:gd name="T64" fmla="*/ 122 w 296"/>
                  <a:gd name="T65" fmla="*/ 8 h 341"/>
                  <a:gd name="T66" fmla="*/ 135 w 296"/>
                  <a:gd name="T67" fmla="*/ 0 h 341"/>
                  <a:gd name="T68" fmla="*/ 150 w 296"/>
                  <a:gd name="T69" fmla="*/ 4 h 341"/>
                  <a:gd name="T70" fmla="*/ 167 w 296"/>
                  <a:gd name="T71" fmla="*/ 14 h 341"/>
                  <a:gd name="T72" fmla="*/ 184 w 296"/>
                  <a:gd name="T73" fmla="*/ 33 h 341"/>
                  <a:gd name="T74" fmla="*/ 192 w 296"/>
                  <a:gd name="T75" fmla="*/ 46 h 341"/>
                  <a:gd name="T76" fmla="*/ 201 w 296"/>
                  <a:gd name="T77" fmla="*/ 59 h 341"/>
                  <a:gd name="T78" fmla="*/ 211 w 296"/>
                  <a:gd name="T79" fmla="*/ 73 h 341"/>
                  <a:gd name="T80" fmla="*/ 220 w 296"/>
                  <a:gd name="T81" fmla="*/ 90 h 341"/>
                  <a:gd name="T82" fmla="*/ 228 w 296"/>
                  <a:gd name="T83" fmla="*/ 105 h 341"/>
                  <a:gd name="T84" fmla="*/ 238 w 296"/>
                  <a:gd name="T85" fmla="*/ 122 h 341"/>
                  <a:gd name="T86" fmla="*/ 245 w 296"/>
                  <a:gd name="T87" fmla="*/ 141 h 341"/>
                  <a:gd name="T88" fmla="*/ 255 w 296"/>
                  <a:gd name="T89" fmla="*/ 160 h 341"/>
                  <a:gd name="T90" fmla="*/ 262 w 296"/>
                  <a:gd name="T91" fmla="*/ 177 h 341"/>
                  <a:gd name="T92" fmla="*/ 270 w 296"/>
                  <a:gd name="T93" fmla="*/ 198 h 341"/>
                  <a:gd name="T94" fmla="*/ 276 w 296"/>
                  <a:gd name="T95" fmla="*/ 215 h 341"/>
                  <a:gd name="T96" fmla="*/ 283 w 296"/>
                  <a:gd name="T97" fmla="*/ 236 h 341"/>
                  <a:gd name="T98" fmla="*/ 287 w 296"/>
                  <a:gd name="T99" fmla="*/ 253 h 341"/>
                  <a:gd name="T100" fmla="*/ 293 w 296"/>
                  <a:gd name="T101" fmla="*/ 272 h 341"/>
                  <a:gd name="T102" fmla="*/ 296 w 296"/>
                  <a:gd name="T103" fmla="*/ 28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6" h="341">
                    <a:moveTo>
                      <a:pt x="296" y="284"/>
                    </a:moveTo>
                    <a:lnTo>
                      <a:pt x="291" y="286"/>
                    </a:lnTo>
                    <a:lnTo>
                      <a:pt x="285" y="287"/>
                    </a:lnTo>
                    <a:lnTo>
                      <a:pt x="279" y="289"/>
                    </a:lnTo>
                    <a:lnTo>
                      <a:pt x="276" y="291"/>
                    </a:lnTo>
                    <a:lnTo>
                      <a:pt x="270" y="293"/>
                    </a:lnTo>
                    <a:lnTo>
                      <a:pt x="264" y="295"/>
                    </a:lnTo>
                    <a:lnTo>
                      <a:pt x="258" y="295"/>
                    </a:lnTo>
                    <a:lnTo>
                      <a:pt x="253" y="299"/>
                    </a:lnTo>
                    <a:lnTo>
                      <a:pt x="247" y="301"/>
                    </a:lnTo>
                    <a:lnTo>
                      <a:pt x="241" y="301"/>
                    </a:lnTo>
                    <a:lnTo>
                      <a:pt x="236" y="303"/>
                    </a:lnTo>
                    <a:lnTo>
                      <a:pt x="232" y="306"/>
                    </a:lnTo>
                    <a:lnTo>
                      <a:pt x="226" y="308"/>
                    </a:lnTo>
                    <a:lnTo>
                      <a:pt x="220" y="308"/>
                    </a:lnTo>
                    <a:lnTo>
                      <a:pt x="215" y="310"/>
                    </a:lnTo>
                    <a:lnTo>
                      <a:pt x="209" y="314"/>
                    </a:lnTo>
                    <a:lnTo>
                      <a:pt x="203" y="316"/>
                    </a:lnTo>
                    <a:lnTo>
                      <a:pt x="198" y="316"/>
                    </a:lnTo>
                    <a:lnTo>
                      <a:pt x="192" y="318"/>
                    </a:lnTo>
                    <a:lnTo>
                      <a:pt x="186" y="320"/>
                    </a:lnTo>
                    <a:lnTo>
                      <a:pt x="181" y="322"/>
                    </a:lnTo>
                    <a:lnTo>
                      <a:pt x="177" y="324"/>
                    </a:lnTo>
                    <a:lnTo>
                      <a:pt x="171" y="325"/>
                    </a:lnTo>
                    <a:lnTo>
                      <a:pt x="167" y="327"/>
                    </a:lnTo>
                    <a:lnTo>
                      <a:pt x="162" y="329"/>
                    </a:lnTo>
                    <a:lnTo>
                      <a:pt x="156" y="331"/>
                    </a:lnTo>
                    <a:lnTo>
                      <a:pt x="150" y="333"/>
                    </a:lnTo>
                    <a:lnTo>
                      <a:pt x="146" y="335"/>
                    </a:lnTo>
                    <a:lnTo>
                      <a:pt x="141" y="335"/>
                    </a:lnTo>
                    <a:lnTo>
                      <a:pt x="135" y="337"/>
                    </a:lnTo>
                    <a:lnTo>
                      <a:pt x="131" y="339"/>
                    </a:lnTo>
                    <a:lnTo>
                      <a:pt x="127" y="341"/>
                    </a:lnTo>
                    <a:lnTo>
                      <a:pt x="129" y="337"/>
                    </a:lnTo>
                    <a:lnTo>
                      <a:pt x="135" y="331"/>
                    </a:lnTo>
                    <a:lnTo>
                      <a:pt x="137" y="327"/>
                    </a:lnTo>
                    <a:lnTo>
                      <a:pt x="141" y="322"/>
                    </a:lnTo>
                    <a:lnTo>
                      <a:pt x="143" y="316"/>
                    </a:lnTo>
                    <a:lnTo>
                      <a:pt x="146" y="312"/>
                    </a:lnTo>
                    <a:lnTo>
                      <a:pt x="148" y="308"/>
                    </a:lnTo>
                    <a:lnTo>
                      <a:pt x="152" y="305"/>
                    </a:lnTo>
                    <a:lnTo>
                      <a:pt x="156" y="295"/>
                    </a:lnTo>
                    <a:lnTo>
                      <a:pt x="162" y="287"/>
                    </a:lnTo>
                    <a:lnTo>
                      <a:pt x="165" y="282"/>
                    </a:lnTo>
                    <a:lnTo>
                      <a:pt x="167" y="276"/>
                    </a:lnTo>
                    <a:lnTo>
                      <a:pt x="167" y="270"/>
                    </a:lnTo>
                    <a:lnTo>
                      <a:pt x="165" y="265"/>
                    </a:lnTo>
                    <a:lnTo>
                      <a:pt x="163" y="259"/>
                    </a:lnTo>
                    <a:lnTo>
                      <a:pt x="162" y="251"/>
                    </a:lnTo>
                    <a:lnTo>
                      <a:pt x="158" y="244"/>
                    </a:lnTo>
                    <a:lnTo>
                      <a:pt x="154" y="238"/>
                    </a:lnTo>
                    <a:lnTo>
                      <a:pt x="150" y="230"/>
                    </a:lnTo>
                    <a:lnTo>
                      <a:pt x="146" y="223"/>
                    </a:lnTo>
                    <a:lnTo>
                      <a:pt x="141" y="215"/>
                    </a:lnTo>
                    <a:lnTo>
                      <a:pt x="137" y="209"/>
                    </a:lnTo>
                    <a:lnTo>
                      <a:pt x="131" y="204"/>
                    </a:lnTo>
                    <a:lnTo>
                      <a:pt x="129" y="200"/>
                    </a:lnTo>
                    <a:lnTo>
                      <a:pt x="124" y="192"/>
                    </a:lnTo>
                    <a:lnTo>
                      <a:pt x="122" y="190"/>
                    </a:lnTo>
                    <a:lnTo>
                      <a:pt x="99" y="324"/>
                    </a:lnTo>
                    <a:lnTo>
                      <a:pt x="0" y="223"/>
                    </a:lnTo>
                    <a:lnTo>
                      <a:pt x="0" y="221"/>
                    </a:lnTo>
                    <a:lnTo>
                      <a:pt x="2" y="215"/>
                    </a:lnTo>
                    <a:lnTo>
                      <a:pt x="4" y="209"/>
                    </a:lnTo>
                    <a:lnTo>
                      <a:pt x="6" y="204"/>
                    </a:lnTo>
                    <a:lnTo>
                      <a:pt x="10" y="196"/>
                    </a:lnTo>
                    <a:lnTo>
                      <a:pt x="13" y="190"/>
                    </a:lnTo>
                    <a:lnTo>
                      <a:pt x="15" y="183"/>
                    </a:lnTo>
                    <a:lnTo>
                      <a:pt x="19" y="175"/>
                    </a:lnTo>
                    <a:lnTo>
                      <a:pt x="23" y="166"/>
                    </a:lnTo>
                    <a:lnTo>
                      <a:pt x="29" y="158"/>
                    </a:lnTo>
                    <a:lnTo>
                      <a:pt x="30" y="152"/>
                    </a:lnTo>
                    <a:lnTo>
                      <a:pt x="32" y="149"/>
                    </a:lnTo>
                    <a:lnTo>
                      <a:pt x="34" y="143"/>
                    </a:lnTo>
                    <a:lnTo>
                      <a:pt x="38" y="139"/>
                    </a:lnTo>
                    <a:lnTo>
                      <a:pt x="40" y="133"/>
                    </a:lnTo>
                    <a:lnTo>
                      <a:pt x="42" y="130"/>
                    </a:lnTo>
                    <a:lnTo>
                      <a:pt x="46" y="126"/>
                    </a:lnTo>
                    <a:lnTo>
                      <a:pt x="48" y="120"/>
                    </a:lnTo>
                    <a:lnTo>
                      <a:pt x="51" y="116"/>
                    </a:lnTo>
                    <a:lnTo>
                      <a:pt x="53" y="111"/>
                    </a:lnTo>
                    <a:lnTo>
                      <a:pt x="55" y="105"/>
                    </a:lnTo>
                    <a:lnTo>
                      <a:pt x="57" y="101"/>
                    </a:lnTo>
                    <a:lnTo>
                      <a:pt x="61" y="95"/>
                    </a:lnTo>
                    <a:lnTo>
                      <a:pt x="63" y="92"/>
                    </a:lnTo>
                    <a:lnTo>
                      <a:pt x="65" y="86"/>
                    </a:lnTo>
                    <a:lnTo>
                      <a:pt x="68" y="80"/>
                    </a:lnTo>
                    <a:lnTo>
                      <a:pt x="70" y="76"/>
                    </a:lnTo>
                    <a:lnTo>
                      <a:pt x="74" y="71"/>
                    </a:lnTo>
                    <a:lnTo>
                      <a:pt x="76" y="65"/>
                    </a:lnTo>
                    <a:lnTo>
                      <a:pt x="80" y="61"/>
                    </a:lnTo>
                    <a:lnTo>
                      <a:pt x="86" y="54"/>
                    </a:lnTo>
                    <a:lnTo>
                      <a:pt x="91" y="46"/>
                    </a:lnTo>
                    <a:lnTo>
                      <a:pt x="95" y="36"/>
                    </a:lnTo>
                    <a:lnTo>
                      <a:pt x="103" y="29"/>
                    </a:lnTo>
                    <a:lnTo>
                      <a:pt x="106" y="23"/>
                    </a:lnTo>
                    <a:lnTo>
                      <a:pt x="112" y="17"/>
                    </a:lnTo>
                    <a:lnTo>
                      <a:pt x="118" y="12"/>
                    </a:lnTo>
                    <a:lnTo>
                      <a:pt x="122" y="8"/>
                    </a:lnTo>
                    <a:lnTo>
                      <a:pt x="127" y="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141" y="0"/>
                    </a:lnTo>
                    <a:lnTo>
                      <a:pt x="146" y="0"/>
                    </a:lnTo>
                    <a:lnTo>
                      <a:pt x="150" y="4"/>
                    </a:lnTo>
                    <a:lnTo>
                      <a:pt x="156" y="6"/>
                    </a:lnTo>
                    <a:lnTo>
                      <a:pt x="162" y="10"/>
                    </a:lnTo>
                    <a:lnTo>
                      <a:pt x="167" y="14"/>
                    </a:lnTo>
                    <a:lnTo>
                      <a:pt x="173" y="21"/>
                    </a:lnTo>
                    <a:lnTo>
                      <a:pt x="177" y="25"/>
                    </a:lnTo>
                    <a:lnTo>
                      <a:pt x="184" y="33"/>
                    </a:lnTo>
                    <a:lnTo>
                      <a:pt x="186" y="36"/>
                    </a:lnTo>
                    <a:lnTo>
                      <a:pt x="190" y="40"/>
                    </a:lnTo>
                    <a:lnTo>
                      <a:pt x="192" y="46"/>
                    </a:lnTo>
                    <a:lnTo>
                      <a:pt x="196" y="50"/>
                    </a:lnTo>
                    <a:lnTo>
                      <a:pt x="200" y="54"/>
                    </a:lnTo>
                    <a:lnTo>
                      <a:pt x="201" y="59"/>
                    </a:lnTo>
                    <a:lnTo>
                      <a:pt x="205" y="63"/>
                    </a:lnTo>
                    <a:lnTo>
                      <a:pt x="207" y="69"/>
                    </a:lnTo>
                    <a:lnTo>
                      <a:pt x="211" y="73"/>
                    </a:lnTo>
                    <a:lnTo>
                      <a:pt x="213" y="78"/>
                    </a:lnTo>
                    <a:lnTo>
                      <a:pt x="217" y="84"/>
                    </a:lnTo>
                    <a:lnTo>
                      <a:pt x="220" y="90"/>
                    </a:lnTo>
                    <a:lnTo>
                      <a:pt x="222" y="95"/>
                    </a:lnTo>
                    <a:lnTo>
                      <a:pt x="226" y="99"/>
                    </a:lnTo>
                    <a:lnTo>
                      <a:pt x="228" y="105"/>
                    </a:lnTo>
                    <a:lnTo>
                      <a:pt x="232" y="113"/>
                    </a:lnTo>
                    <a:lnTo>
                      <a:pt x="234" y="116"/>
                    </a:lnTo>
                    <a:lnTo>
                      <a:pt x="238" y="122"/>
                    </a:lnTo>
                    <a:lnTo>
                      <a:pt x="239" y="128"/>
                    </a:lnTo>
                    <a:lnTo>
                      <a:pt x="243" y="135"/>
                    </a:lnTo>
                    <a:lnTo>
                      <a:pt x="245" y="141"/>
                    </a:lnTo>
                    <a:lnTo>
                      <a:pt x="249" y="147"/>
                    </a:lnTo>
                    <a:lnTo>
                      <a:pt x="251" y="152"/>
                    </a:lnTo>
                    <a:lnTo>
                      <a:pt x="255" y="160"/>
                    </a:lnTo>
                    <a:lnTo>
                      <a:pt x="257" y="166"/>
                    </a:lnTo>
                    <a:lnTo>
                      <a:pt x="258" y="171"/>
                    </a:lnTo>
                    <a:lnTo>
                      <a:pt x="262" y="177"/>
                    </a:lnTo>
                    <a:lnTo>
                      <a:pt x="264" y="185"/>
                    </a:lnTo>
                    <a:lnTo>
                      <a:pt x="266" y="190"/>
                    </a:lnTo>
                    <a:lnTo>
                      <a:pt x="270" y="198"/>
                    </a:lnTo>
                    <a:lnTo>
                      <a:pt x="272" y="204"/>
                    </a:lnTo>
                    <a:lnTo>
                      <a:pt x="274" y="209"/>
                    </a:lnTo>
                    <a:lnTo>
                      <a:pt x="276" y="215"/>
                    </a:lnTo>
                    <a:lnTo>
                      <a:pt x="277" y="223"/>
                    </a:lnTo>
                    <a:lnTo>
                      <a:pt x="279" y="228"/>
                    </a:lnTo>
                    <a:lnTo>
                      <a:pt x="283" y="236"/>
                    </a:lnTo>
                    <a:lnTo>
                      <a:pt x="283" y="242"/>
                    </a:lnTo>
                    <a:lnTo>
                      <a:pt x="285" y="247"/>
                    </a:lnTo>
                    <a:lnTo>
                      <a:pt x="287" y="253"/>
                    </a:lnTo>
                    <a:lnTo>
                      <a:pt x="289" y="259"/>
                    </a:lnTo>
                    <a:lnTo>
                      <a:pt x="291" y="265"/>
                    </a:lnTo>
                    <a:lnTo>
                      <a:pt x="293" y="272"/>
                    </a:lnTo>
                    <a:lnTo>
                      <a:pt x="295" y="278"/>
                    </a:lnTo>
                    <a:lnTo>
                      <a:pt x="296" y="284"/>
                    </a:lnTo>
                    <a:lnTo>
                      <a:pt x="296" y="284"/>
                    </a:lnTo>
                    <a:close/>
                  </a:path>
                </a:pathLst>
              </a:custGeom>
              <a:solidFill>
                <a:srgbClr val="FF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63" name="Freeform 351"/>
              <p:cNvSpPr>
                <a:spLocks/>
              </p:cNvSpPr>
              <p:nvPr/>
            </p:nvSpPr>
            <p:spPr bwMode="auto">
              <a:xfrm>
                <a:off x="4410" y="1276"/>
                <a:ext cx="168" cy="45"/>
              </a:xfrm>
              <a:custGeom>
                <a:avLst/>
                <a:gdLst>
                  <a:gd name="T0" fmla="*/ 57 w 336"/>
                  <a:gd name="T1" fmla="*/ 84 h 90"/>
                  <a:gd name="T2" fmla="*/ 47 w 336"/>
                  <a:gd name="T3" fmla="*/ 80 h 90"/>
                  <a:gd name="T4" fmla="*/ 34 w 336"/>
                  <a:gd name="T5" fmla="*/ 74 h 90"/>
                  <a:gd name="T6" fmla="*/ 24 w 336"/>
                  <a:gd name="T7" fmla="*/ 73 h 90"/>
                  <a:gd name="T8" fmla="*/ 15 w 336"/>
                  <a:gd name="T9" fmla="*/ 67 h 90"/>
                  <a:gd name="T10" fmla="*/ 3 w 336"/>
                  <a:gd name="T11" fmla="*/ 63 h 90"/>
                  <a:gd name="T12" fmla="*/ 5 w 336"/>
                  <a:gd name="T13" fmla="*/ 54 h 90"/>
                  <a:gd name="T14" fmla="*/ 19 w 336"/>
                  <a:gd name="T15" fmla="*/ 42 h 90"/>
                  <a:gd name="T16" fmla="*/ 30 w 336"/>
                  <a:gd name="T17" fmla="*/ 33 h 90"/>
                  <a:gd name="T18" fmla="*/ 36 w 336"/>
                  <a:gd name="T19" fmla="*/ 27 h 90"/>
                  <a:gd name="T20" fmla="*/ 218 w 336"/>
                  <a:gd name="T21" fmla="*/ 0 h 90"/>
                  <a:gd name="T22" fmla="*/ 224 w 336"/>
                  <a:gd name="T23" fmla="*/ 0 h 90"/>
                  <a:gd name="T24" fmla="*/ 235 w 336"/>
                  <a:gd name="T25" fmla="*/ 4 h 90"/>
                  <a:gd name="T26" fmla="*/ 247 w 336"/>
                  <a:gd name="T27" fmla="*/ 8 h 90"/>
                  <a:gd name="T28" fmla="*/ 254 w 336"/>
                  <a:gd name="T29" fmla="*/ 12 h 90"/>
                  <a:gd name="T30" fmla="*/ 264 w 336"/>
                  <a:gd name="T31" fmla="*/ 14 h 90"/>
                  <a:gd name="T32" fmla="*/ 273 w 336"/>
                  <a:gd name="T33" fmla="*/ 17 h 90"/>
                  <a:gd name="T34" fmla="*/ 283 w 336"/>
                  <a:gd name="T35" fmla="*/ 21 h 90"/>
                  <a:gd name="T36" fmla="*/ 294 w 336"/>
                  <a:gd name="T37" fmla="*/ 25 h 90"/>
                  <a:gd name="T38" fmla="*/ 302 w 336"/>
                  <a:gd name="T39" fmla="*/ 29 h 90"/>
                  <a:gd name="T40" fmla="*/ 313 w 336"/>
                  <a:gd name="T41" fmla="*/ 33 h 90"/>
                  <a:gd name="T42" fmla="*/ 321 w 336"/>
                  <a:gd name="T43" fmla="*/ 35 h 90"/>
                  <a:gd name="T44" fmla="*/ 332 w 336"/>
                  <a:gd name="T45" fmla="*/ 38 h 90"/>
                  <a:gd name="T46" fmla="*/ 328 w 336"/>
                  <a:gd name="T47" fmla="*/ 46 h 90"/>
                  <a:gd name="T48" fmla="*/ 315 w 336"/>
                  <a:gd name="T49" fmla="*/ 57 h 90"/>
                  <a:gd name="T50" fmla="*/ 302 w 336"/>
                  <a:gd name="T51" fmla="*/ 65 h 90"/>
                  <a:gd name="T52" fmla="*/ 290 w 336"/>
                  <a:gd name="T53" fmla="*/ 73 h 90"/>
                  <a:gd name="T54" fmla="*/ 281 w 336"/>
                  <a:gd name="T55" fmla="*/ 78 h 90"/>
                  <a:gd name="T56" fmla="*/ 271 w 336"/>
                  <a:gd name="T57" fmla="*/ 82 h 90"/>
                  <a:gd name="T58" fmla="*/ 258 w 336"/>
                  <a:gd name="T59" fmla="*/ 84 h 90"/>
                  <a:gd name="T60" fmla="*/ 243 w 336"/>
                  <a:gd name="T61" fmla="*/ 86 h 90"/>
                  <a:gd name="T62" fmla="*/ 230 w 336"/>
                  <a:gd name="T63" fmla="*/ 88 h 90"/>
                  <a:gd name="T64" fmla="*/ 218 w 336"/>
                  <a:gd name="T65" fmla="*/ 88 h 90"/>
                  <a:gd name="T66" fmla="*/ 211 w 336"/>
                  <a:gd name="T67" fmla="*/ 90 h 90"/>
                  <a:gd name="T68" fmla="*/ 201 w 336"/>
                  <a:gd name="T69" fmla="*/ 90 h 90"/>
                  <a:gd name="T70" fmla="*/ 192 w 336"/>
                  <a:gd name="T71" fmla="*/ 90 h 90"/>
                  <a:gd name="T72" fmla="*/ 182 w 336"/>
                  <a:gd name="T73" fmla="*/ 90 h 90"/>
                  <a:gd name="T74" fmla="*/ 171 w 336"/>
                  <a:gd name="T75" fmla="*/ 90 h 90"/>
                  <a:gd name="T76" fmla="*/ 161 w 336"/>
                  <a:gd name="T77" fmla="*/ 90 h 90"/>
                  <a:gd name="T78" fmla="*/ 152 w 336"/>
                  <a:gd name="T79" fmla="*/ 90 h 90"/>
                  <a:gd name="T80" fmla="*/ 142 w 336"/>
                  <a:gd name="T81" fmla="*/ 90 h 90"/>
                  <a:gd name="T82" fmla="*/ 133 w 336"/>
                  <a:gd name="T83" fmla="*/ 88 h 90"/>
                  <a:gd name="T84" fmla="*/ 123 w 336"/>
                  <a:gd name="T85" fmla="*/ 88 h 90"/>
                  <a:gd name="T86" fmla="*/ 110 w 336"/>
                  <a:gd name="T87" fmla="*/ 88 h 90"/>
                  <a:gd name="T88" fmla="*/ 95 w 336"/>
                  <a:gd name="T89" fmla="*/ 86 h 90"/>
                  <a:gd name="T90" fmla="*/ 80 w 336"/>
                  <a:gd name="T91" fmla="*/ 86 h 90"/>
                  <a:gd name="T92" fmla="*/ 70 w 336"/>
                  <a:gd name="T93" fmla="*/ 86 h 90"/>
                  <a:gd name="T94" fmla="*/ 60 w 336"/>
                  <a:gd name="T95" fmla="*/ 86 h 90"/>
                  <a:gd name="T96" fmla="*/ 59 w 336"/>
                  <a:gd name="T97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6" h="90">
                    <a:moveTo>
                      <a:pt x="59" y="86"/>
                    </a:moveTo>
                    <a:lnTo>
                      <a:pt x="57" y="84"/>
                    </a:lnTo>
                    <a:lnTo>
                      <a:pt x="53" y="82"/>
                    </a:lnTo>
                    <a:lnTo>
                      <a:pt x="47" y="80"/>
                    </a:lnTo>
                    <a:lnTo>
                      <a:pt x="40" y="78"/>
                    </a:lnTo>
                    <a:lnTo>
                      <a:pt x="34" y="74"/>
                    </a:lnTo>
                    <a:lnTo>
                      <a:pt x="28" y="73"/>
                    </a:lnTo>
                    <a:lnTo>
                      <a:pt x="24" y="73"/>
                    </a:lnTo>
                    <a:lnTo>
                      <a:pt x="21" y="71"/>
                    </a:lnTo>
                    <a:lnTo>
                      <a:pt x="15" y="67"/>
                    </a:lnTo>
                    <a:lnTo>
                      <a:pt x="9" y="67"/>
                    </a:lnTo>
                    <a:lnTo>
                      <a:pt x="3" y="63"/>
                    </a:lnTo>
                    <a:lnTo>
                      <a:pt x="0" y="61"/>
                    </a:lnTo>
                    <a:lnTo>
                      <a:pt x="5" y="54"/>
                    </a:lnTo>
                    <a:lnTo>
                      <a:pt x="13" y="48"/>
                    </a:lnTo>
                    <a:lnTo>
                      <a:pt x="19" y="42"/>
                    </a:lnTo>
                    <a:lnTo>
                      <a:pt x="26" y="36"/>
                    </a:lnTo>
                    <a:lnTo>
                      <a:pt x="30" y="33"/>
                    </a:lnTo>
                    <a:lnTo>
                      <a:pt x="34" y="29"/>
                    </a:lnTo>
                    <a:lnTo>
                      <a:pt x="36" y="27"/>
                    </a:lnTo>
                    <a:lnTo>
                      <a:pt x="38" y="27"/>
                    </a:lnTo>
                    <a:lnTo>
                      <a:pt x="218" y="0"/>
                    </a:lnTo>
                    <a:lnTo>
                      <a:pt x="222" y="0"/>
                    </a:lnTo>
                    <a:lnTo>
                      <a:pt x="224" y="0"/>
                    </a:lnTo>
                    <a:lnTo>
                      <a:pt x="230" y="2"/>
                    </a:lnTo>
                    <a:lnTo>
                      <a:pt x="235" y="4"/>
                    </a:lnTo>
                    <a:lnTo>
                      <a:pt x="243" y="8"/>
                    </a:lnTo>
                    <a:lnTo>
                      <a:pt x="247" y="8"/>
                    </a:lnTo>
                    <a:lnTo>
                      <a:pt x="251" y="10"/>
                    </a:lnTo>
                    <a:lnTo>
                      <a:pt x="254" y="12"/>
                    </a:lnTo>
                    <a:lnTo>
                      <a:pt x="260" y="14"/>
                    </a:lnTo>
                    <a:lnTo>
                      <a:pt x="264" y="14"/>
                    </a:lnTo>
                    <a:lnTo>
                      <a:pt x="268" y="15"/>
                    </a:lnTo>
                    <a:lnTo>
                      <a:pt x="273" y="17"/>
                    </a:lnTo>
                    <a:lnTo>
                      <a:pt x="279" y="19"/>
                    </a:lnTo>
                    <a:lnTo>
                      <a:pt x="283" y="21"/>
                    </a:lnTo>
                    <a:lnTo>
                      <a:pt x="289" y="23"/>
                    </a:lnTo>
                    <a:lnTo>
                      <a:pt x="294" y="25"/>
                    </a:lnTo>
                    <a:lnTo>
                      <a:pt x="298" y="27"/>
                    </a:lnTo>
                    <a:lnTo>
                      <a:pt x="302" y="29"/>
                    </a:lnTo>
                    <a:lnTo>
                      <a:pt x="308" y="31"/>
                    </a:lnTo>
                    <a:lnTo>
                      <a:pt x="313" y="33"/>
                    </a:lnTo>
                    <a:lnTo>
                      <a:pt x="317" y="33"/>
                    </a:lnTo>
                    <a:lnTo>
                      <a:pt x="321" y="35"/>
                    </a:lnTo>
                    <a:lnTo>
                      <a:pt x="327" y="36"/>
                    </a:lnTo>
                    <a:lnTo>
                      <a:pt x="332" y="38"/>
                    </a:lnTo>
                    <a:lnTo>
                      <a:pt x="336" y="40"/>
                    </a:lnTo>
                    <a:lnTo>
                      <a:pt x="328" y="46"/>
                    </a:lnTo>
                    <a:lnTo>
                      <a:pt x="323" y="52"/>
                    </a:lnTo>
                    <a:lnTo>
                      <a:pt x="315" y="57"/>
                    </a:lnTo>
                    <a:lnTo>
                      <a:pt x="309" y="61"/>
                    </a:lnTo>
                    <a:lnTo>
                      <a:pt x="302" y="65"/>
                    </a:lnTo>
                    <a:lnTo>
                      <a:pt x="296" y="69"/>
                    </a:lnTo>
                    <a:lnTo>
                      <a:pt x="290" y="73"/>
                    </a:lnTo>
                    <a:lnTo>
                      <a:pt x="287" y="76"/>
                    </a:lnTo>
                    <a:lnTo>
                      <a:pt x="281" y="78"/>
                    </a:lnTo>
                    <a:lnTo>
                      <a:pt x="277" y="80"/>
                    </a:lnTo>
                    <a:lnTo>
                      <a:pt x="271" y="82"/>
                    </a:lnTo>
                    <a:lnTo>
                      <a:pt x="266" y="84"/>
                    </a:lnTo>
                    <a:lnTo>
                      <a:pt x="258" y="84"/>
                    </a:lnTo>
                    <a:lnTo>
                      <a:pt x="251" y="86"/>
                    </a:lnTo>
                    <a:lnTo>
                      <a:pt x="243" y="86"/>
                    </a:lnTo>
                    <a:lnTo>
                      <a:pt x="233" y="88"/>
                    </a:lnTo>
                    <a:lnTo>
                      <a:pt x="230" y="88"/>
                    </a:lnTo>
                    <a:lnTo>
                      <a:pt x="224" y="88"/>
                    </a:lnTo>
                    <a:lnTo>
                      <a:pt x="218" y="88"/>
                    </a:lnTo>
                    <a:lnTo>
                      <a:pt x="214" y="90"/>
                    </a:lnTo>
                    <a:lnTo>
                      <a:pt x="211" y="90"/>
                    </a:lnTo>
                    <a:lnTo>
                      <a:pt x="205" y="90"/>
                    </a:lnTo>
                    <a:lnTo>
                      <a:pt x="201" y="90"/>
                    </a:lnTo>
                    <a:lnTo>
                      <a:pt x="197" y="90"/>
                    </a:lnTo>
                    <a:lnTo>
                      <a:pt x="192" y="90"/>
                    </a:lnTo>
                    <a:lnTo>
                      <a:pt x="186" y="90"/>
                    </a:lnTo>
                    <a:lnTo>
                      <a:pt x="182" y="90"/>
                    </a:lnTo>
                    <a:lnTo>
                      <a:pt x="176" y="90"/>
                    </a:lnTo>
                    <a:lnTo>
                      <a:pt x="171" y="90"/>
                    </a:lnTo>
                    <a:lnTo>
                      <a:pt x="167" y="90"/>
                    </a:lnTo>
                    <a:lnTo>
                      <a:pt x="161" y="90"/>
                    </a:lnTo>
                    <a:lnTo>
                      <a:pt x="157" y="90"/>
                    </a:lnTo>
                    <a:lnTo>
                      <a:pt x="152" y="90"/>
                    </a:lnTo>
                    <a:lnTo>
                      <a:pt x="148" y="90"/>
                    </a:lnTo>
                    <a:lnTo>
                      <a:pt x="142" y="90"/>
                    </a:lnTo>
                    <a:lnTo>
                      <a:pt x="138" y="90"/>
                    </a:lnTo>
                    <a:lnTo>
                      <a:pt x="133" y="88"/>
                    </a:lnTo>
                    <a:lnTo>
                      <a:pt x="127" y="88"/>
                    </a:lnTo>
                    <a:lnTo>
                      <a:pt x="123" y="88"/>
                    </a:lnTo>
                    <a:lnTo>
                      <a:pt x="119" y="88"/>
                    </a:lnTo>
                    <a:lnTo>
                      <a:pt x="110" y="88"/>
                    </a:lnTo>
                    <a:lnTo>
                      <a:pt x="102" y="88"/>
                    </a:lnTo>
                    <a:lnTo>
                      <a:pt x="95" y="86"/>
                    </a:lnTo>
                    <a:lnTo>
                      <a:pt x="87" y="86"/>
                    </a:lnTo>
                    <a:lnTo>
                      <a:pt x="80" y="86"/>
                    </a:lnTo>
                    <a:lnTo>
                      <a:pt x="76" y="86"/>
                    </a:lnTo>
                    <a:lnTo>
                      <a:pt x="70" y="86"/>
                    </a:lnTo>
                    <a:lnTo>
                      <a:pt x="66" y="86"/>
                    </a:lnTo>
                    <a:lnTo>
                      <a:pt x="60" y="86"/>
                    </a:lnTo>
                    <a:lnTo>
                      <a:pt x="59" y="86"/>
                    </a:lnTo>
                    <a:lnTo>
                      <a:pt x="59" y="86"/>
                    </a:lnTo>
                    <a:close/>
                  </a:path>
                </a:pathLst>
              </a:custGeom>
              <a:solidFill>
                <a:srgbClr val="FF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64" name="Freeform 352"/>
              <p:cNvSpPr>
                <a:spLocks/>
              </p:cNvSpPr>
              <p:nvPr/>
            </p:nvSpPr>
            <p:spPr bwMode="auto">
              <a:xfrm>
                <a:off x="3841" y="1306"/>
                <a:ext cx="246" cy="232"/>
              </a:xfrm>
              <a:custGeom>
                <a:avLst/>
                <a:gdLst>
                  <a:gd name="T0" fmla="*/ 216 w 492"/>
                  <a:gd name="T1" fmla="*/ 460 h 464"/>
                  <a:gd name="T2" fmla="*/ 256 w 492"/>
                  <a:gd name="T3" fmla="*/ 464 h 464"/>
                  <a:gd name="T4" fmla="*/ 307 w 492"/>
                  <a:gd name="T5" fmla="*/ 464 h 464"/>
                  <a:gd name="T6" fmla="*/ 355 w 492"/>
                  <a:gd name="T7" fmla="*/ 462 h 464"/>
                  <a:gd name="T8" fmla="*/ 391 w 492"/>
                  <a:gd name="T9" fmla="*/ 455 h 464"/>
                  <a:gd name="T10" fmla="*/ 429 w 492"/>
                  <a:gd name="T11" fmla="*/ 424 h 464"/>
                  <a:gd name="T12" fmla="*/ 457 w 492"/>
                  <a:gd name="T13" fmla="*/ 398 h 464"/>
                  <a:gd name="T14" fmla="*/ 480 w 492"/>
                  <a:gd name="T15" fmla="*/ 363 h 464"/>
                  <a:gd name="T16" fmla="*/ 492 w 492"/>
                  <a:gd name="T17" fmla="*/ 323 h 464"/>
                  <a:gd name="T18" fmla="*/ 486 w 492"/>
                  <a:gd name="T19" fmla="*/ 282 h 464"/>
                  <a:gd name="T20" fmla="*/ 475 w 492"/>
                  <a:gd name="T21" fmla="*/ 251 h 464"/>
                  <a:gd name="T22" fmla="*/ 463 w 492"/>
                  <a:gd name="T23" fmla="*/ 217 h 464"/>
                  <a:gd name="T24" fmla="*/ 448 w 492"/>
                  <a:gd name="T25" fmla="*/ 179 h 464"/>
                  <a:gd name="T26" fmla="*/ 433 w 492"/>
                  <a:gd name="T27" fmla="*/ 141 h 464"/>
                  <a:gd name="T28" fmla="*/ 414 w 492"/>
                  <a:gd name="T29" fmla="*/ 103 h 464"/>
                  <a:gd name="T30" fmla="*/ 391 w 492"/>
                  <a:gd name="T31" fmla="*/ 69 h 464"/>
                  <a:gd name="T32" fmla="*/ 368 w 492"/>
                  <a:gd name="T33" fmla="*/ 38 h 464"/>
                  <a:gd name="T34" fmla="*/ 332 w 492"/>
                  <a:gd name="T35" fmla="*/ 12 h 464"/>
                  <a:gd name="T36" fmla="*/ 304 w 492"/>
                  <a:gd name="T37" fmla="*/ 0 h 464"/>
                  <a:gd name="T38" fmla="*/ 273 w 492"/>
                  <a:gd name="T39" fmla="*/ 6 h 464"/>
                  <a:gd name="T40" fmla="*/ 237 w 492"/>
                  <a:gd name="T41" fmla="*/ 19 h 464"/>
                  <a:gd name="T42" fmla="*/ 201 w 492"/>
                  <a:gd name="T43" fmla="*/ 36 h 464"/>
                  <a:gd name="T44" fmla="*/ 165 w 492"/>
                  <a:gd name="T45" fmla="*/ 55 h 464"/>
                  <a:gd name="T46" fmla="*/ 129 w 492"/>
                  <a:gd name="T47" fmla="*/ 78 h 464"/>
                  <a:gd name="T48" fmla="*/ 95 w 492"/>
                  <a:gd name="T49" fmla="*/ 103 h 464"/>
                  <a:gd name="T50" fmla="*/ 64 w 492"/>
                  <a:gd name="T51" fmla="*/ 128 h 464"/>
                  <a:gd name="T52" fmla="*/ 34 w 492"/>
                  <a:gd name="T53" fmla="*/ 154 h 464"/>
                  <a:gd name="T54" fmla="*/ 3 w 492"/>
                  <a:gd name="T55" fmla="*/ 196 h 464"/>
                  <a:gd name="T56" fmla="*/ 7 w 492"/>
                  <a:gd name="T57" fmla="*/ 228 h 464"/>
                  <a:gd name="T58" fmla="*/ 43 w 492"/>
                  <a:gd name="T59" fmla="*/ 251 h 464"/>
                  <a:gd name="T60" fmla="*/ 76 w 492"/>
                  <a:gd name="T61" fmla="*/ 264 h 464"/>
                  <a:gd name="T62" fmla="*/ 108 w 492"/>
                  <a:gd name="T63" fmla="*/ 274 h 464"/>
                  <a:gd name="T64" fmla="*/ 140 w 492"/>
                  <a:gd name="T65" fmla="*/ 285 h 464"/>
                  <a:gd name="T66" fmla="*/ 171 w 492"/>
                  <a:gd name="T67" fmla="*/ 295 h 464"/>
                  <a:gd name="T68" fmla="*/ 203 w 492"/>
                  <a:gd name="T69" fmla="*/ 304 h 464"/>
                  <a:gd name="T70" fmla="*/ 239 w 492"/>
                  <a:gd name="T71" fmla="*/ 314 h 464"/>
                  <a:gd name="T72" fmla="*/ 191 w 492"/>
                  <a:gd name="T73" fmla="*/ 198 h 464"/>
                  <a:gd name="T74" fmla="*/ 224 w 492"/>
                  <a:gd name="T75" fmla="*/ 164 h 464"/>
                  <a:gd name="T76" fmla="*/ 262 w 492"/>
                  <a:gd name="T77" fmla="*/ 141 h 464"/>
                  <a:gd name="T78" fmla="*/ 292 w 492"/>
                  <a:gd name="T79" fmla="*/ 149 h 464"/>
                  <a:gd name="T80" fmla="*/ 321 w 492"/>
                  <a:gd name="T81" fmla="*/ 160 h 464"/>
                  <a:gd name="T82" fmla="*/ 351 w 492"/>
                  <a:gd name="T83" fmla="*/ 175 h 464"/>
                  <a:gd name="T84" fmla="*/ 387 w 492"/>
                  <a:gd name="T85" fmla="*/ 192 h 464"/>
                  <a:gd name="T86" fmla="*/ 142 w 492"/>
                  <a:gd name="T87" fmla="*/ 365 h 464"/>
                  <a:gd name="T88" fmla="*/ 110 w 492"/>
                  <a:gd name="T89" fmla="*/ 348 h 464"/>
                  <a:gd name="T90" fmla="*/ 74 w 492"/>
                  <a:gd name="T91" fmla="*/ 329 h 464"/>
                  <a:gd name="T92" fmla="*/ 41 w 492"/>
                  <a:gd name="T93" fmla="*/ 312 h 464"/>
                  <a:gd name="T94" fmla="*/ 22 w 492"/>
                  <a:gd name="T95" fmla="*/ 297 h 464"/>
                  <a:gd name="T96" fmla="*/ 41 w 492"/>
                  <a:gd name="T97" fmla="*/ 327 h 464"/>
                  <a:gd name="T98" fmla="*/ 62 w 492"/>
                  <a:gd name="T99" fmla="*/ 361 h 464"/>
                  <a:gd name="T100" fmla="*/ 85 w 492"/>
                  <a:gd name="T101" fmla="*/ 394 h 464"/>
                  <a:gd name="T102" fmla="*/ 112 w 492"/>
                  <a:gd name="T103" fmla="*/ 424 h 464"/>
                  <a:gd name="T104" fmla="*/ 148 w 492"/>
                  <a:gd name="T105" fmla="*/ 441 h 464"/>
                  <a:gd name="T106" fmla="*/ 182 w 492"/>
                  <a:gd name="T107" fmla="*/ 455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92" h="464">
                    <a:moveTo>
                      <a:pt x="197" y="460"/>
                    </a:moveTo>
                    <a:lnTo>
                      <a:pt x="197" y="460"/>
                    </a:lnTo>
                    <a:lnTo>
                      <a:pt x="203" y="460"/>
                    </a:lnTo>
                    <a:lnTo>
                      <a:pt x="205" y="460"/>
                    </a:lnTo>
                    <a:lnTo>
                      <a:pt x="210" y="460"/>
                    </a:lnTo>
                    <a:lnTo>
                      <a:pt x="216" y="460"/>
                    </a:lnTo>
                    <a:lnTo>
                      <a:pt x="222" y="462"/>
                    </a:lnTo>
                    <a:lnTo>
                      <a:pt x="228" y="462"/>
                    </a:lnTo>
                    <a:lnTo>
                      <a:pt x="235" y="462"/>
                    </a:lnTo>
                    <a:lnTo>
                      <a:pt x="241" y="462"/>
                    </a:lnTo>
                    <a:lnTo>
                      <a:pt x="248" y="464"/>
                    </a:lnTo>
                    <a:lnTo>
                      <a:pt x="256" y="464"/>
                    </a:lnTo>
                    <a:lnTo>
                      <a:pt x="266" y="464"/>
                    </a:lnTo>
                    <a:lnTo>
                      <a:pt x="273" y="464"/>
                    </a:lnTo>
                    <a:lnTo>
                      <a:pt x="283" y="464"/>
                    </a:lnTo>
                    <a:lnTo>
                      <a:pt x="290" y="464"/>
                    </a:lnTo>
                    <a:lnTo>
                      <a:pt x="300" y="464"/>
                    </a:lnTo>
                    <a:lnTo>
                      <a:pt x="307" y="464"/>
                    </a:lnTo>
                    <a:lnTo>
                      <a:pt x="317" y="464"/>
                    </a:lnTo>
                    <a:lnTo>
                      <a:pt x="324" y="464"/>
                    </a:lnTo>
                    <a:lnTo>
                      <a:pt x="332" y="464"/>
                    </a:lnTo>
                    <a:lnTo>
                      <a:pt x="340" y="464"/>
                    </a:lnTo>
                    <a:lnTo>
                      <a:pt x="349" y="464"/>
                    </a:lnTo>
                    <a:lnTo>
                      <a:pt x="355" y="462"/>
                    </a:lnTo>
                    <a:lnTo>
                      <a:pt x="362" y="462"/>
                    </a:lnTo>
                    <a:lnTo>
                      <a:pt x="370" y="460"/>
                    </a:lnTo>
                    <a:lnTo>
                      <a:pt x="376" y="460"/>
                    </a:lnTo>
                    <a:lnTo>
                      <a:pt x="381" y="458"/>
                    </a:lnTo>
                    <a:lnTo>
                      <a:pt x="385" y="457"/>
                    </a:lnTo>
                    <a:lnTo>
                      <a:pt x="391" y="455"/>
                    </a:lnTo>
                    <a:lnTo>
                      <a:pt x="395" y="455"/>
                    </a:lnTo>
                    <a:lnTo>
                      <a:pt x="400" y="449"/>
                    </a:lnTo>
                    <a:lnTo>
                      <a:pt x="408" y="443"/>
                    </a:lnTo>
                    <a:lnTo>
                      <a:pt x="416" y="438"/>
                    </a:lnTo>
                    <a:lnTo>
                      <a:pt x="425" y="430"/>
                    </a:lnTo>
                    <a:lnTo>
                      <a:pt x="429" y="424"/>
                    </a:lnTo>
                    <a:lnTo>
                      <a:pt x="435" y="420"/>
                    </a:lnTo>
                    <a:lnTo>
                      <a:pt x="438" y="417"/>
                    </a:lnTo>
                    <a:lnTo>
                      <a:pt x="444" y="413"/>
                    </a:lnTo>
                    <a:lnTo>
                      <a:pt x="448" y="407"/>
                    </a:lnTo>
                    <a:lnTo>
                      <a:pt x="454" y="403"/>
                    </a:lnTo>
                    <a:lnTo>
                      <a:pt x="457" y="398"/>
                    </a:lnTo>
                    <a:lnTo>
                      <a:pt x="463" y="394"/>
                    </a:lnTo>
                    <a:lnTo>
                      <a:pt x="467" y="386"/>
                    </a:lnTo>
                    <a:lnTo>
                      <a:pt x="471" y="382"/>
                    </a:lnTo>
                    <a:lnTo>
                      <a:pt x="475" y="375"/>
                    </a:lnTo>
                    <a:lnTo>
                      <a:pt x="478" y="371"/>
                    </a:lnTo>
                    <a:lnTo>
                      <a:pt x="480" y="363"/>
                    </a:lnTo>
                    <a:lnTo>
                      <a:pt x="484" y="358"/>
                    </a:lnTo>
                    <a:lnTo>
                      <a:pt x="486" y="350"/>
                    </a:lnTo>
                    <a:lnTo>
                      <a:pt x="488" y="344"/>
                    </a:lnTo>
                    <a:lnTo>
                      <a:pt x="490" y="337"/>
                    </a:lnTo>
                    <a:lnTo>
                      <a:pt x="492" y="331"/>
                    </a:lnTo>
                    <a:lnTo>
                      <a:pt x="492" y="323"/>
                    </a:lnTo>
                    <a:lnTo>
                      <a:pt x="492" y="316"/>
                    </a:lnTo>
                    <a:lnTo>
                      <a:pt x="492" y="308"/>
                    </a:lnTo>
                    <a:lnTo>
                      <a:pt x="492" y="301"/>
                    </a:lnTo>
                    <a:lnTo>
                      <a:pt x="490" y="293"/>
                    </a:lnTo>
                    <a:lnTo>
                      <a:pt x="488" y="285"/>
                    </a:lnTo>
                    <a:lnTo>
                      <a:pt x="486" y="282"/>
                    </a:lnTo>
                    <a:lnTo>
                      <a:pt x="484" y="276"/>
                    </a:lnTo>
                    <a:lnTo>
                      <a:pt x="482" y="272"/>
                    </a:lnTo>
                    <a:lnTo>
                      <a:pt x="480" y="268"/>
                    </a:lnTo>
                    <a:lnTo>
                      <a:pt x="478" y="263"/>
                    </a:lnTo>
                    <a:lnTo>
                      <a:pt x="476" y="257"/>
                    </a:lnTo>
                    <a:lnTo>
                      <a:pt x="475" y="251"/>
                    </a:lnTo>
                    <a:lnTo>
                      <a:pt x="475" y="247"/>
                    </a:lnTo>
                    <a:lnTo>
                      <a:pt x="471" y="242"/>
                    </a:lnTo>
                    <a:lnTo>
                      <a:pt x="469" y="236"/>
                    </a:lnTo>
                    <a:lnTo>
                      <a:pt x="467" y="228"/>
                    </a:lnTo>
                    <a:lnTo>
                      <a:pt x="465" y="225"/>
                    </a:lnTo>
                    <a:lnTo>
                      <a:pt x="463" y="217"/>
                    </a:lnTo>
                    <a:lnTo>
                      <a:pt x="461" y="211"/>
                    </a:lnTo>
                    <a:lnTo>
                      <a:pt x="459" y="206"/>
                    </a:lnTo>
                    <a:lnTo>
                      <a:pt x="457" y="200"/>
                    </a:lnTo>
                    <a:lnTo>
                      <a:pt x="454" y="192"/>
                    </a:lnTo>
                    <a:lnTo>
                      <a:pt x="452" y="187"/>
                    </a:lnTo>
                    <a:lnTo>
                      <a:pt x="448" y="179"/>
                    </a:lnTo>
                    <a:lnTo>
                      <a:pt x="446" y="173"/>
                    </a:lnTo>
                    <a:lnTo>
                      <a:pt x="442" y="168"/>
                    </a:lnTo>
                    <a:lnTo>
                      <a:pt x="440" y="160"/>
                    </a:lnTo>
                    <a:lnTo>
                      <a:pt x="438" y="154"/>
                    </a:lnTo>
                    <a:lnTo>
                      <a:pt x="435" y="149"/>
                    </a:lnTo>
                    <a:lnTo>
                      <a:pt x="433" y="141"/>
                    </a:lnTo>
                    <a:lnTo>
                      <a:pt x="429" y="135"/>
                    </a:lnTo>
                    <a:lnTo>
                      <a:pt x="425" y="128"/>
                    </a:lnTo>
                    <a:lnTo>
                      <a:pt x="423" y="122"/>
                    </a:lnTo>
                    <a:lnTo>
                      <a:pt x="419" y="116"/>
                    </a:lnTo>
                    <a:lnTo>
                      <a:pt x="416" y="110"/>
                    </a:lnTo>
                    <a:lnTo>
                      <a:pt x="414" y="103"/>
                    </a:lnTo>
                    <a:lnTo>
                      <a:pt x="410" y="99"/>
                    </a:lnTo>
                    <a:lnTo>
                      <a:pt x="406" y="91"/>
                    </a:lnTo>
                    <a:lnTo>
                      <a:pt x="402" y="86"/>
                    </a:lnTo>
                    <a:lnTo>
                      <a:pt x="399" y="78"/>
                    </a:lnTo>
                    <a:lnTo>
                      <a:pt x="395" y="74"/>
                    </a:lnTo>
                    <a:lnTo>
                      <a:pt x="391" y="69"/>
                    </a:lnTo>
                    <a:lnTo>
                      <a:pt x="387" y="63"/>
                    </a:lnTo>
                    <a:lnTo>
                      <a:pt x="383" y="59"/>
                    </a:lnTo>
                    <a:lnTo>
                      <a:pt x="380" y="53"/>
                    </a:lnTo>
                    <a:lnTo>
                      <a:pt x="376" y="48"/>
                    </a:lnTo>
                    <a:lnTo>
                      <a:pt x="372" y="44"/>
                    </a:lnTo>
                    <a:lnTo>
                      <a:pt x="368" y="38"/>
                    </a:lnTo>
                    <a:lnTo>
                      <a:pt x="364" y="34"/>
                    </a:lnTo>
                    <a:lnTo>
                      <a:pt x="355" y="27"/>
                    </a:lnTo>
                    <a:lnTo>
                      <a:pt x="347" y="19"/>
                    </a:lnTo>
                    <a:lnTo>
                      <a:pt x="342" y="15"/>
                    </a:lnTo>
                    <a:lnTo>
                      <a:pt x="338" y="14"/>
                    </a:lnTo>
                    <a:lnTo>
                      <a:pt x="332" y="12"/>
                    </a:lnTo>
                    <a:lnTo>
                      <a:pt x="328" y="8"/>
                    </a:lnTo>
                    <a:lnTo>
                      <a:pt x="323" y="6"/>
                    </a:lnTo>
                    <a:lnTo>
                      <a:pt x="319" y="4"/>
                    </a:lnTo>
                    <a:lnTo>
                      <a:pt x="313" y="2"/>
                    </a:lnTo>
                    <a:lnTo>
                      <a:pt x="309" y="2"/>
                    </a:lnTo>
                    <a:lnTo>
                      <a:pt x="304" y="0"/>
                    </a:lnTo>
                    <a:lnTo>
                      <a:pt x="298" y="0"/>
                    </a:lnTo>
                    <a:lnTo>
                      <a:pt x="294" y="0"/>
                    </a:lnTo>
                    <a:lnTo>
                      <a:pt x="288" y="2"/>
                    </a:lnTo>
                    <a:lnTo>
                      <a:pt x="283" y="2"/>
                    </a:lnTo>
                    <a:lnTo>
                      <a:pt x="277" y="4"/>
                    </a:lnTo>
                    <a:lnTo>
                      <a:pt x="273" y="6"/>
                    </a:lnTo>
                    <a:lnTo>
                      <a:pt x="267" y="8"/>
                    </a:lnTo>
                    <a:lnTo>
                      <a:pt x="262" y="10"/>
                    </a:lnTo>
                    <a:lnTo>
                      <a:pt x="256" y="12"/>
                    </a:lnTo>
                    <a:lnTo>
                      <a:pt x="248" y="14"/>
                    </a:lnTo>
                    <a:lnTo>
                      <a:pt x="245" y="15"/>
                    </a:lnTo>
                    <a:lnTo>
                      <a:pt x="237" y="19"/>
                    </a:lnTo>
                    <a:lnTo>
                      <a:pt x="231" y="21"/>
                    </a:lnTo>
                    <a:lnTo>
                      <a:pt x="226" y="23"/>
                    </a:lnTo>
                    <a:lnTo>
                      <a:pt x="220" y="27"/>
                    </a:lnTo>
                    <a:lnTo>
                      <a:pt x="214" y="29"/>
                    </a:lnTo>
                    <a:lnTo>
                      <a:pt x="209" y="33"/>
                    </a:lnTo>
                    <a:lnTo>
                      <a:pt x="201" y="36"/>
                    </a:lnTo>
                    <a:lnTo>
                      <a:pt x="195" y="38"/>
                    </a:lnTo>
                    <a:lnTo>
                      <a:pt x="190" y="42"/>
                    </a:lnTo>
                    <a:lnTo>
                      <a:pt x="182" y="46"/>
                    </a:lnTo>
                    <a:lnTo>
                      <a:pt x="178" y="50"/>
                    </a:lnTo>
                    <a:lnTo>
                      <a:pt x="171" y="53"/>
                    </a:lnTo>
                    <a:lnTo>
                      <a:pt x="165" y="55"/>
                    </a:lnTo>
                    <a:lnTo>
                      <a:pt x="159" y="59"/>
                    </a:lnTo>
                    <a:lnTo>
                      <a:pt x="152" y="63"/>
                    </a:lnTo>
                    <a:lnTo>
                      <a:pt x="146" y="67"/>
                    </a:lnTo>
                    <a:lnTo>
                      <a:pt x="140" y="71"/>
                    </a:lnTo>
                    <a:lnTo>
                      <a:pt x="134" y="74"/>
                    </a:lnTo>
                    <a:lnTo>
                      <a:pt x="129" y="78"/>
                    </a:lnTo>
                    <a:lnTo>
                      <a:pt x="123" y="84"/>
                    </a:lnTo>
                    <a:lnTo>
                      <a:pt x="117" y="86"/>
                    </a:lnTo>
                    <a:lnTo>
                      <a:pt x="112" y="91"/>
                    </a:lnTo>
                    <a:lnTo>
                      <a:pt x="106" y="95"/>
                    </a:lnTo>
                    <a:lnTo>
                      <a:pt x="100" y="99"/>
                    </a:lnTo>
                    <a:lnTo>
                      <a:pt x="95" y="103"/>
                    </a:lnTo>
                    <a:lnTo>
                      <a:pt x="91" y="107"/>
                    </a:lnTo>
                    <a:lnTo>
                      <a:pt x="85" y="110"/>
                    </a:lnTo>
                    <a:lnTo>
                      <a:pt x="79" y="116"/>
                    </a:lnTo>
                    <a:lnTo>
                      <a:pt x="74" y="118"/>
                    </a:lnTo>
                    <a:lnTo>
                      <a:pt x="70" y="124"/>
                    </a:lnTo>
                    <a:lnTo>
                      <a:pt x="64" y="128"/>
                    </a:lnTo>
                    <a:lnTo>
                      <a:pt x="60" y="131"/>
                    </a:lnTo>
                    <a:lnTo>
                      <a:pt x="55" y="135"/>
                    </a:lnTo>
                    <a:lnTo>
                      <a:pt x="51" y="139"/>
                    </a:lnTo>
                    <a:lnTo>
                      <a:pt x="47" y="143"/>
                    </a:lnTo>
                    <a:lnTo>
                      <a:pt x="43" y="147"/>
                    </a:lnTo>
                    <a:lnTo>
                      <a:pt x="34" y="154"/>
                    </a:lnTo>
                    <a:lnTo>
                      <a:pt x="28" y="162"/>
                    </a:lnTo>
                    <a:lnTo>
                      <a:pt x="20" y="169"/>
                    </a:lnTo>
                    <a:lnTo>
                      <a:pt x="15" y="177"/>
                    </a:lnTo>
                    <a:lnTo>
                      <a:pt x="11" y="185"/>
                    </a:lnTo>
                    <a:lnTo>
                      <a:pt x="7" y="190"/>
                    </a:lnTo>
                    <a:lnTo>
                      <a:pt x="3" y="196"/>
                    </a:lnTo>
                    <a:lnTo>
                      <a:pt x="1" y="204"/>
                    </a:lnTo>
                    <a:lnTo>
                      <a:pt x="0" y="209"/>
                    </a:lnTo>
                    <a:lnTo>
                      <a:pt x="0" y="215"/>
                    </a:lnTo>
                    <a:lnTo>
                      <a:pt x="1" y="219"/>
                    </a:lnTo>
                    <a:lnTo>
                      <a:pt x="3" y="225"/>
                    </a:lnTo>
                    <a:lnTo>
                      <a:pt x="7" y="228"/>
                    </a:lnTo>
                    <a:lnTo>
                      <a:pt x="11" y="232"/>
                    </a:lnTo>
                    <a:lnTo>
                      <a:pt x="15" y="236"/>
                    </a:lnTo>
                    <a:lnTo>
                      <a:pt x="22" y="240"/>
                    </a:lnTo>
                    <a:lnTo>
                      <a:pt x="28" y="244"/>
                    </a:lnTo>
                    <a:lnTo>
                      <a:pt x="36" y="247"/>
                    </a:lnTo>
                    <a:lnTo>
                      <a:pt x="43" y="251"/>
                    </a:lnTo>
                    <a:lnTo>
                      <a:pt x="53" y="255"/>
                    </a:lnTo>
                    <a:lnTo>
                      <a:pt x="57" y="257"/>
                    </a:lnTo>
                    <a:lnTo>
                      <a:pt x="60" y="259"/>
                    </a:lnTo>
                    <a:lnTo>
                      <a:pt x="66" y="261"/>
                    </a:lnTo>
                    <a:lnTo>
                      <a:pt x="72" y="263"/>
                    </a:lnTo>
                    <a:lnTo>
                      <a:pt x="76" y="264"/>
                    </a:lnTo>
                    <a:lnTo>
                      <a:pt x="81" y="266"/>
                    </a:lnTo>
                    <a:lnTo>
                      <a:pt x="87" y="268"/>
                    </a:lnTo>
                    <a:lnTo>
                      <a:pt x="93" y="270"/>
                    </a:lnTo>
                    <a:lnTo>
                      <a:pt x="96" y="272"/>
                    </a:lnTo>
                    <a:lnTo>
                      <a:pt x="102" y="274"/>
                    </a:lnTo>
                    <a:lnTo>
                      <a:pt x="108" y="274"/>
                    </a:lnTo>
                    <a:lnTo>
                      <a:pt x="114" y="278"/>
                    </a:lnTo>
                    <a:lnTo>
                      <a:pt x="117" y="280"/>
                    </a:lnTo>
                    <a:lnTo>
                      <a:pt x="123" y="282"/>
                    </a:lnTo>
                    <a:lnTo>
                      <a:pt x="129" y="282"/>
                    </a:lnTo>
                    <a:lnTo>
                      <a:pt x="134" y="285"/>
                    </a:lnTo>
                    <a:lnTo>
                      <a:pt x="140" y="285"/>
                    </a:lnTo>
                    <a:lnTo>
                      <a:pt x="144" y="287"/>
                    </a:lnTo>
                    <a:lnTo>
                      <a:pt x="150" y="289"/>
                    </a:lnTo>
                    <a:lnTo>
                      <a:pt x="155" y="291"/>
                    </a:lnTo>
                    <a:lnTo>
                      <a:pt x="159" y="291"/>
                    </a:lnTo>
                    <a:lnTo>
                      <a:pt x="165" y="293"/>
                    </a:lnTo>
                    <a:lnTo>
                      <a:pt x="171" y="295"/>
                    </a:lnTo>
                    <a:lnTo>
                      <a:pt x="176" y="297"/>
                    </a:lnTo>
                    <a:lnTo>
                      <a:pt x="180" y="299"/>
                    </a:lnTo>
                    <a:lnTo>
                      <a:pt x="184" y="301"/>
                    </a:lnTo>
                    <a:lnTo>
                      <a:pt x="190" y="301"/>
                    </a:lnTo>
                    <a:lnTo>
                      <a:pt x="193" y="303"/>
                    </a:lnTo>
                    <a:lnTo>
                      <a:pt x="203" y="304"/>
                    </a:lnTo>
                    <a:lnTo>
                      <a:pt x="210" y="308"/>
                    </a:lnTo>
                    <a:lnTo>
                      <a:pt x="216" y="308"/>
                    </a:lnTo>
                    <a:lnTo>
                      <a:pt x="224" y="310"/>
                    </a:lnTo>
                    <a:lnTo>
                      <a:pt x="228" y="312"/>
                    </a:lnTo>
                    <a:lnTo>
                      <a:pt x="235" y="314"/>
                    </a:lnTo>
                    <a:lnTo>
                      <a:pt x="239" y="314"/>
                    </a:lnTo>
                    <a:lnTo>
                      <a:pt x="243" y="316"/>
                    </a:lnTo>
                    <a:lnTo>
                      <a:pt x="243" y="316"/>
                    </a:lnTo>
                    <a:lnTo>
                      <a:pt x="245" y="316"/>
                    </a:lnTo>
                    <a:lnTo>
                      <a:pt x="324" y="202"/>
                    </a:lnTo>
                    <a:lnTo>
                      <a:pt x="190" y="202"/>
                    </a:lnTo>
                    <a:lnTo>
                      <a:pt x="191" y="198"/>
                    </a:lnTo>
                    <a:lnTo>
                      <a:pt x="197" y="190"/>
                    </a:lnTo>
                    <a:lnTo>
                      <a:pt x="203" y="187"/>
                    </a:lnTo>
                    <a:lnTo>
                      <a:pt x="207" y="181"/>
                    </a:lnTo>
                    <a:lnTo>
                      <a:pt x="212" y="175"/>
                    </a:lnTo>
                    <a:lnTo>
                      <a:pt x="218" y="169"/>
                    </a:lnTo>
                    <a:lnTo>
                      <a:pt x="224" y="164"/>
                    </a:lnTo>
                    <a:lnTo>
                      <a:pt x="231" y="158"/>
                    </a:lnTo>
                    <a:lnTo>
                      <a:pt x="237" y="154"/>
                    </a:lnTo>
                    <a:lnTo>
                      <a:pt x="245" y="150"/>
                    </a:lnTo>
                    <a:lnTo>
                      <a:pt x="250" y="145"/>
                    </a:lnTo>
                    <a:lnTo>
                      <a:pt x="256" y="143"/>
                    </a:lnTo>
                    <a:lnTo>
                      <a:pt x="262" y="141"/>
                    </a:lnTo>
                    <a:lnTo>
                      <a:pt x="267" y="143"/>
                    </a:lnTo>
                    <a:lnTo>
                      <a:pt x="271" y="143"/>
                    </a:lnTo>
                    <a:lnTo>
                      <a:pt x="279" y="143"/>
                    </a:lnTo>
                    <a:lnTo>
                      <a:pt x="283" y="145"/>
                    </a:lnTo>
                    <a:lnTo>
                      <a:pt x="286" y="147"/>
                    </a:lnTo>
                    <a:lnTo>
                      <a:pt x="292" y="149"/>
                    </a:lnTo>
                    <a:lnTo>
                      <a:pt x="296" y="150"/>
                    </a:lnTo>
                    <a:lnTo>
                      <a:pt x="300" y="152"/>
                    </a:lnTo>
                    <a:lnTo>
                      <a:pt x="305" y="154"/>
                    </a:lnTo>
                    <a:lnTo>
                      <a:pt x="311" y="156"/>
                    </a:lnTo>
                    <a:lnTo>
                      <a:pt x="317" y="158"/>
                    </a:lnTo>
                    <a:lnTo>
                      <a:pt x="321" y="160"/>
                    </a:lnTo>
                    <a:lnTo>
                      <a:pt x="326" y="164"/>
                    </a:lnTo>
                    <a:lnTo>
                      <a:pt x="332" y="166"/>
                    </a:lnTo>
                    <a:lnTo>
                      <a:pt x="338" y="168"/>
                    </a:lnTo>
                    <a:lnTo>
                      <a:pt x="342" y="169"/>
                    </a:lnTo>
                    <a:lnTo>
                      <a:pt x="345" y="171"/>
                    </a:lnTo>
                    <a:lnTo>
                      <a:pt x="351" y="175"/>
                    </a:lnTo>
                    <a:lnTo>
                      <a:pt x="357" y="177"/>
                    </a:lnTo>
                    <a:lnTo>
                      <a:pt x="364" y="181"/>
                    </a:lnTo>
                    <a:lnTo>
                      <a:pt x="372" y="185"/>
                    </a:lnTo>
                    <a:lnTo>
                      <a:pt x="378" y="188"/>
                    </a:lnTo>
                    <a:lnTo>
                      <a:pt x="383" y="190"/>
                    </a:lnTo>
                    <a:lnTo>
                      <a:pt x="387" y="192"/>
                    </a:lnTo>
                    <a:lnTo>
                      <a:pt x="389" y="194"/>
                    </a:lnTo>
                    <a:lnTo>
                      <a:pt x="326" y="365"/>
                    </a:lnTo>
                    <a:lnTo>
                      <a:pt x="153" y="373"/>
                    </a:lnTo>
                    <a:lnTo>
                      <a:pt x="152" y="371"/>
                    </a:lnTo>
                    <a:lnTo>
                      <a:pt x="148" y="369"/>
                    </a:lnTo>
                    <a:lnTo>
                      <a:pt x="142" y="365"/>
                    </a:lnTo>
                    <a:lnTo>
                      <a:pt x="134" y="361"/>
                    </a:lnTo>
                    <a:lnTo>
                      <a:pt x="131" y="360"/>
                    </a:lnTo>
                    <a:lnTo>
                      <a:pt x="125" y="358"/>
                    </a:lnTo>
                    <a:lnTo>
                      <a:pt x="119" y="354"/>
                    </a:lnTo>
                    <a:lnTo>
                      <a:pt x="115" y="352"/>
                    </a:lnTo>
                    <a:lnTo>
                      <a:pt x="110" y="348"/>
                    </a:lnTo>
                    <a:lnTo>
                      <a:pt x="104" y="346"/>
                    </a:lnTo>
                    <a:lnTo>
                      <a:pt x="98" y="342"/>
                    </a:lnTo>
                    <a:lnTo>
                      <a:pt x="93" y="341"/>
                    </a:lnTo>
                    <a:lnTo>
                      <a:pt x="87" y="337"/>
                    </a:lnTo>
                    <a:lnTo>
                      <a:pt x="79" y="333"/>
                    </a:lnTo>
                    <a:lnTo>
                      <a:pt x="74" y="329"/>
                    </a:lnTo>
                    <a:lnTo>
                      <a:pt x="68" y="327"/>
                    </a:lnTo>
                    <a:lnTo>
                      <a:pt x="62" y="323"/>
                    </a:lnTo>
                    <a:lnTo>
                      <a:pt x="57" y="320"/>
                    </a:lnTo>
                    <a:lnTo>
                      <a:pt x="53" y="318"/>
                    </a:lnTo>
                    <a:lnTo>
                      <a:pt x="47" y="314"/>
                    </a:lnTo>
                    <a:lnTo>
                      <a:pt x="41" y="312"/>
                    </a:lnTo>
                    <a:lnTo>
                      <a:pt x="38" y="308"/>
                    </a:lnTo>
                    <a:lnTo>
                      <a:pt x="34" y="306"/>
                    </a:lnTo>
                    <a:lnTo>
                      <a:pt x="30" y="304"/>
                    </a:lnTo>
                    <a:lnTo>
                      <a:pt x="24" y="299"/>
                    </a:lnTo>
                    <a:lnTo>
                      <a:pt x="22" y="297"/>
                    </a:lnTo>
                    <a:lnTo>
                      <a:pt x="22" y="297"/>
                    </a:lnTo>
                    <a:lnTo>
                      <a:pt x="24" y="301"/>
                    </a:lnTo>
                    <a:lnTo>
                      <a:pt x="28" y="306"/>
                    </a:lnTo>
                    <a:lnTo>
                      <a:pt x="34" y="314"/>
                    </a:lnTo>
                    <a:lnTo>
                      <a:pt x="36" y="318"/>
                    </a:lnTo>
                    <a:lnTo>
                      <a:pt x="38" y="323"/>
                    </a:lnTo>
                    <a:lnTo>
                      <a:pt x="41" y="327"/>
                    </a:lnTo>
                    <a:lnTo>
                      <a:pt x="45" y="333"/>
                    </a:lnTo>
                    <a:lnTo>
                      <a:pt x="47" y="339"/>
                    </a:lnTo>
                    <a:lnTo>
                      <a:pt x="51" y="344"/>
                    </a:lnTo>
                    <a:lnTo>
                      <a:pt x="55" y="350"/>
                    </a:lnTo>
                    <a:lnTo>
                      <a:pt x="58" y="356"/>
                    </a:lnTo>
                    <a:lnTo>
                      <a:pt x="62" y="361"/>
                    </a:lnTo>
                    <a:lnTo>
                      <a:pt x="66" y="367"/>
                    </a:lnTo>
                    <a:lnTo>
                      <a:pt x="70" y="373"/>
                    </a:lnTo>
                    <a:lnTo>
                      <a:pt x="74" y="379"/>
                    </a:lnTo>
                    <a:lnTo>
                      <a:pt x="77" y="384"/>
                    </a:lnTo>
                    <a:lnTo>
                      <a:pt x="81" y="390"/>
                    </a:lnTo>
                    <a:lnTo>
                      <a:pt x="85" y="394"/>
                    </a:lnTo>
                    <a:lnTo>
                      <a:pt x="89" y="399"/>
                    </a:lnTo>
                    <a:lnTo>
                      <a:pt x="93" y="405"/>
                    </a:lnTo>
                    <a:lnTo>
                      <a:pt x="96" y="409"/>
                    </a:lnTo>
                    <a:lnTo>
                      <a:pt x="100" y="413"/>
                    </a:lnTo>
                    <a:lnTo>
                      <a:pt x="104" y="418"/>
                    </a:lnTo>
                    <a:lnTo>
                      <a:pt x="112" y="424"/>
                    </a:lnTo>
                    <a:lnTo>
                      <a:pt x="117" y="428"/>
                    </a:lnTo>
                    <a:lnTo>
                      <a:pt x="123" y="432"/>
                    </a:lnTo>
                    <a:lnTo>
                      <a:pt x="129" y="434"/>
                    </a:lnTo>
                    <a:lnTo>
                      <a:pt x="134" y="436"/>
                    </a:lnTo>
                    <a:lnTo>
                      <a:pt x="142" y="439"/>
                    </a:lnTo>
                    <a:lnTo>
                      <a:pt x="148" y="441"/>
                    </a:lnTo>
                    <a:lnTo>
                      <a:pt x="155" y="443"/>
                    </a:lnTo>
                    <a:lnTo>
                      <a:pt x="161" y="447"/>
                    </a:lnTo>
                    <a:lnTo>
                      <a:pt x="169" y="449"/>
                    </a:lnTo>
                    <a:lnTo>
                      <a:pt x="172" y="451"/>
                    </a:lnTo>
                    <a:lnTo>
                      <a:pt x="178" y="453"/>
                    </a:lnTo>
                    <a:lnTo>
                      <a:pt x="182" y="455"/>
                    </a:lnTo>
                    <a:lnTo>
                      <a:pt x="188" y="457"/>
                    </a:lnTo>
                    <a:lnTo>
                      <a:pt x="193" y="458"/>
                    </a:lnTo>
                    <a:lnTo>
                      <a:pt x="197" y="460"/>
                    </a:lnTo>
                    <a:lnTo>
                      <a:pt x="197" y="460"/>
                    </a:lnTo>
                    <a:close/>
                  </a:path>
                </a:pathLst>
              </a:custGeom>
              <a:solidFill>
                <a:srgbClr val="FF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65" name="Freeform 353"/>
              <p:cNvSpPr>
                <a:spLocks/>
              </p:cNvSpPr>
              <p:nvPr/>
            </p:nvSpPr>
            <p:spPr bwMode="auto">
              <a:xfrm>
                <a:off x="4914" y="875"/>
                <a:ext cx="126" cy="120"/>
              </a:xfrm>
              <a:custGeom>
                <a:avLst/>
                <a:gdLst>
                  <a:gd name="T0" fmla="*/ 245 w 250"/>
                  <a:gd name="T1" fmla="*/ 144 h 240"/>
                  <a:gd name="T2" fmla="*/ 237 w 250"/>
                  <a:gd name="T3" fmla="*/ 154 h 240"/>
                  <a:gd name="T4" fmla="*/ 230 w 250"/>
                  <a:gd name="T5" fmla="*/ 167 h 240"/>
                  <a:gd name="T6" fmla="*/ 220 w 250"/>
                  <a:gd name="T7" fmla="*/ 181 h 240"/>
                  <a:gd name="T8" fmla="*/ 211 w 250"/>
                  <a:gd name="T9" fmla="*/ 196 h 240"/>
                  <a:gd name="T10" fmla="*/ 199 w 250"/>
                  <a:gd name="T11" fmla="*/ 209 h 240"/>
                  <a:gd name="T12" fmla="*/ 190 w 250"/>
                  <a:gd name="T13" fmla="*/ 222 h 240"/>
                  <a:gd name="T14" fmla="*/ 182 w 250"/>
                  <a:gd name="T15" fmla="*/ 234 h 240"/>
                  <a:gd name="T16" fmla="*/ 171 w 250"/>
                  <a:gd name="T17" fmla="*/ 238 h 240"/>
                  <a:gd name="T18" fmla="*/ 159 w 250"/>
                  <a:gd name="T19" fmla="*/ 234 h 240"/>
                  <a:gd name="T20" fmla="*/ 146 w 250"/>
                  <a:gd name="T21" fmla="*/ 230 h 240"/>
                  <a:gd name="T22" fmla="*/ 133 w 250"/>
                  <a:gd name="T23" fmla="*/ 224 h 240"/>
                  <a:gd name="T24" fmla="*/ 117 w 250"/>
                  <a:gd name="T25" fmla="*/ 221 h 240"/>
                  <a:gd name="T26" fmla="*/ 104 w 250"/>
                  <a:gd name="T27" fmla="*/ 215 h 240"/>
                  <a:gd name="T28" fmla="*/ 91 w 250"/>
                  <a:gd name="T29" fmla="*/ 211 h 240"/>
                  <a:gd name="T30" fmla="*/ 79 w 250"/>
                  <a:gd name="T31" fmla="*/ 205 h 240"/>
                  <a:gd name="T32" fmla="*/ 66 w 250"/>
                  <a:gd name="T33" fmla="*/ 202 h 240"/>
                  <a:gd name="T34" fmla="*/ 53 w 250"/>
                  <a:gd name="T35" fmla="*/ 196 h 240"/>
                  <a:gd name="T36" fmla="*/ 41 w 250"/>
                  <a:gd name="T37" fmla="*/ 190 h 240"/>
                  <a:gd name="T38" fmla="*/ 32 w 250"/>
                  <a:gd name="T39" fmla="*/ 186 h 240"/>
                  <a:gd name="T40" fmla="*/ 22 w 250"/>
                  <a:gd name="T41" fmla="*/ 181 h 240"/>
                  <a:gd name="T42" fmla="*/ 15 w 250"/>
                  <a:gd name="T43" fmla="*/ 175 h 240"/>
                  <a:gd name="T44" fmla="*/ 7 w 250"/>
                  <a:gd name="T45" fmla="*/ 169 h 240"/>
                  <a:gd name="T46" fmla="*/ 0 w 250"/>
                  <a:gd name="T47" fmla="*/ 158 h 240"/>
                  <a:gd name="T48" fmla="*/ 2 w 250"/>
                  <a:gd name="T49" fmla="*/ 143 h 240"/>
                  <a:gd name="T50" fmla="*/ 7 w 250"/>
                  <a:gd name="T51" fmla="*/ 129 h 240"/>
                  <a:gd name="T52" fmla="*/ 13 w 250"/>
                  <a:gd name="T53" fmla="*/ 118 h 240"/>
                  <a:gd name="T54" fmla="*/ 22 w 250"/>
                  <a:gd name="T55" fmla="*/ 108 h 240"/>
                  <a:gd name="T56" fmla="*/ 32 w 250"/>
                  <a:gd name="T57" fmla="*/ 97 h 240"/>
                  <a:gd name="T58" fmla="*/ 43 w 250"/>
                  <a:gd name="T59" fmla="*/ 86 h 240"/>
                  <a:gd name="T60" fmla="*/ 57 w 250"/>
                  <a:gd name="T61" fmla="*/ 74 h 240"/>
                  <a:gd name="T62" fmla="*/ 70 w 250"/>
                  <a:gd name="T63" fmla="*/ 63 h 240"/>
                  <a:gd name="T64" fmla="*/ 85 w 250"/>
                  <a:gd name="T65" fmla="*/ 49 h 240"/>
                  <a:gd name="T66" fmla="*/ 100 w 250"/>
                  <a:gd name="T67" fmla="*/ 38 h 240"/>
                  <a:gd name="T68" fmla="*/ 116 w 250"/>
                  <a:gd name="T69" fmla="*/ 27 h 240"/>
                  <a:gd name="T70" fmla="*/ 133 w 250"/>
                  <a:gd name="T71" fmla="*/ 17 h 240"/>
                  <a:gd name="T72" fmla="*/ 152 w 250"/>
                  <a:gd name="T73" fmla="*/ 6 h 240"/>
                  <a:gd name="T74" fmla="*/ 165 w 250"/>
                  <a:gd name="T75" fmla="*/ 4 h 240"/>
                  <a:gd name="T76" fmla="*/ 174 w 250"/>
                  <a:gd name="T77" fmla="*/ 15 h 240"/>
                  <a:gd name="T78" fmla="*/ 186 w 250"/>
                  <a:gd name="T79" fmla="*/ 28 h 240"/>
                  <a:gd name="T80" fmla="*/ 197 w 250"/>
                  <a:gd name="T81" fmla="*/ 42 h 240"/>
                  <a:gd name="T82" fmla="*/ 209 w 250"/>
                  <a:gd name="T83" fmla="*/ 53 h 240"/>
                  <a:gd name="T84" fmla="*/ 218 w 250"/>
                  <a:gd name="T85" fmla="*/ 65 h 240"/>
                  <a:gd name="T86" fmla="*/ 230 w 250"/>
                  <a:gd name="T87" fmla="*/ 76 h 240"/>
                  <a:gd name="T88" fmla="*/ 237 w 250"/>
                  <a:gd name="T89" fmla="*/ 87 h 240"/>
                  <a:gd name="T90" fmla="*/ 237 w 250"/>
                  <a:gd name="T91" fmla="*/ 95 h 240"/>
                  <a:gd name="T92" fmla="*/ 228 w 250"/>
                  <a:gd name="T93" fmla="*/ 103 h 240"/>
                  <a:gd name="T94" fmla="*/ 214 w 250"/>
                  <a:gd name="T95" fmla="*/ 114 h 240"/>
                  <a:gd name="T96" fmla="*/ 197 w 250"/>
                  <a:gd name="T97" fmla="*/ 129 h 240"/>
                  <a:gd name="T98" fmla="*/ 190 w 250"/>
                  <a:gd name="T99" fmla="*/ 139 h 240"/>
                  <a:gd name="T100" fmla="*/ 190 w 250"/>
                  <a:gd name="T101" fmla="*/ 141 h 240"/>
                  <a:gd name="T102" fmla="*/ 199 w 250"/>
                  <a:gd name="T103" fmla="*/ 141 h 240"/>
                  <a:gd name="T104" fmla="*/ 211 w 250"/>
                  <a:gd name="T105" fmla="*/ 141 h 240"/>
                  <a:gd name="T106" fmla="*/ 222 w 250"/>
                  <a:gd name="T107" fmla="*/ 141 h 240"/>
                  <a:gd name="T108" fmla="*/ 231 w 250"/>
                  <a:gd name="T109" fmla="*/ 141 h 240"/>
                  <a:gd name="T110" fmla="*/ 243 w 250"/>
                  <a:gd name="T111" fmla="*/ 141 h 240"/>
                  <a:gd name="T112" fmla="*/ 250 w 250"/>
                  <a:gd name="T113" fmla="*/ 14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0" h="240">
                    <a:moveTo>
                      <a:pt x="250" y="141"/>
                    </a:moveTo>
                    <a:lnTo>
                      <a:pt x="245" y="144"/>
                    </a:lnTo>
                    <a:lnTo>
                      <a:pt x="243" y="148"/>
                    </a:lnTo>
                    <a:lnTo>
                      <a:pt x="237" y="154"/>
                    </a:lnTo>
                    <a:lnTo>
                      <a:pt x="235" y="162"/>
                    </a:lnTo>
                    <a:lnTo>
                      <a:pt x="230" y="167"/>
                    </a:lnTo>
                    <a:lnTo>
                      <a:pt x="224" y="175"/>
                    </a:lnTo>
                    <a:lnTo>
                      <a:pt x="220" y="181"/>
                    </a:lnTo>
                    <a:lnTo>
                      <a:pt x="216" y="188"/>
                    </a:lnTo>
                    <a:lnTo>
                      <a:pt x="211" y="196"/>
                    </a:lnTo>
                    <a:lnTo>
                      <a:pt x="205" y="202"/>
                    </a:lnTo>
                    <a:lnTo>
                      <a:pt x="199" y="209"/>
                    </a:lnTo>
                    <a:lnTo>
                      <a:pt x="195" y="217"/>
                    </a:lnTo>
                    <a:lnTo>
                      <a:pt x="190" y="222"/>
                    </a:lnTo>
                    <a:lnTo>
                      <a:pt x="186" y="228"/>
                    </a:lnTo>
                    <a:lnTo>
                      <a:pt x="182" y="234"/>
                    </a:lnTo>
                    <a:lnTo>
                      <a:pt x="178" y="240"/>
                    </a:lnTo>
                    <a:lnTo>
                      <a:pt x="171" y="238"/>
                    </a:lnTo>
                    <a:lnTo>
                      <a:pt x="165" y="236"/>
                    </a:lnTo>
                    <a:lnTo>
                      <a:pt x="159" y="234"/>
                    </a:lnTo>
                    <a:lnTo>
                      <a:pt x="152" y="232"/>
                    </a:lnTo>
                    <a:lnTo>
                      <a:pt x="146" y="230"/>
                    </a:lnTo>
                    <a:lnTo>
                      <a:pt x="138" y="228"/>
                    </a:lnTo>
                    <a:lnTo>
                      <a:pt x="133" y="224"/>
                    </a:lnTo>
                    <a:lnTo>
                      <a:pt x="125" y="222"/>
                    </a:lnTo>
                    <a:lnTo>
                      <a:pt x="117" y="221"/>
                    </a:lnTo>
                    <a:lnTo>
                      <a:pt x="112" y="219"/>
                    </a:lnTo>
                    <a:lnTo>
                      <a:pt x="104" y="215"/>
                    </a:lnTo>
                    <a:lnTo>
                      <a:pt x="98" y="213"/>
                    </a:lnTo>
                    <a:lnTo>
                      <a:pt x="91" y="211"/>
                    </a:lnTo>
                    <a:lnTo>
                      <a:pt x="85" y="207"/>
                    </a:lnTo>
                    <a:lnTo>
                      <a:pt x="79" y="205"/>
                    </a:lnTo>
                    <a:lnTo>
                      <a:pt x="74" y="203"/>
                    </a:lnTo>
                    <a:lnTo>
                      <a:pt x="66" y="202"/>
                    </a:lnTo>
                    <a:lnTo>
                      <a:pt x="60" y="198"/>
                    </a:lnTo>
                    <a:lnTo>
                      <a:pt x="53" y="196"/>
                    </a:lnTo>
                    <a:lnTo>
                      <a:pt x="49" y="194"/>
                    </a:lnTo>
                    <a:lnTo>
                      <a:pt x="41" y="190"/>
                    </a:lnTo>
                    <a:lnTo>
                      <a:pt x="38" y="188"/>
                    </a:lnTo>
                    <a:lnTo>
                      <a:pt x="32" y="186"/>
                    </a:lnTo>
                    <a:lnTo>
                      <a:pt x="28" y="182"/>
                    </a:lnTo>
                    <a:lnTo>
                      <a:pt x="22" y="181"/>
                    </a:lnTo>
                    <a:lnTo>
                      <a:pt x="19" y="179"/>
                    </a:lnTo>
                    <a:lnTo>
                      <a:pt x="15" y="175"/>
                    </a:lnTo>
                    <a:lnTo>
                      <a:pt x="13" y="173"/>
                    </a:lnTo>
                    <a:lnTo>
                      <a:pt x="7" y="169"/>
                    </a:lnTo>
                    <a:lnTo>
                      <a:pt x="3" y="163"/>
                    </a:lnTo>
                    <a:lnTo>
                      <a:pt x="0" y="158"/>
                    </a:lnTo>
                    <a:lnTo>
                      <a:pt x="0" y="150"/>
                    </a:lnTo>
                    <a:lnTo>
                      <a:pt x="2" y="143"/>
                    </a:lnTo>
                    <a:lnTo>
                      <a:pt x="5" y="133"/>
                    </a:lnTo>
                    <a:lnTo>
                      <a:pt x="7" y="129"/>
                    </a:lnTo>
                    <a:lnTo>
                      <a:pt x="9" y="124"/>
                    </a:lnTo>
                    <a:lnTo>
                      <a:pt x="13" y="118"/>
                    </a:lnTo>
                    <a:lnTo>
                      <a:pt x="19" y="114"/>
                    </a:lnTo>
                    <a:lnTo>
                      <a:pt x="22" y="108"/>
                    </a:lnTo>
                    <a:lnTo>
                      <a:pt x="28" y="103"/>
                    </a:lnTo>
                    <a:lnTo>
                      <a:pt x="32" y="97"/>
                    </a:lnTo>
                    <a:lnTo>
                      <a:pt x="40" y="91"/>
                    </a:lnTo>
                    <a:lnTo>
                      <a:pt x="43" y="86"/>
                    </a:lnTo>
                    <a:lnTo>
                      <a:pt x="51" y="80"/>
                    </a:lnTo>
                    <a:lnTo>
                      <a:pt x="57" y="74"/>
                    </a:lnTo>
                    <a:lnTo>
                      <a:pt x="62" y="68"/>
                    </a:lnTo>
                    <a:lnTo>
                      <a:pt x="70" y="63"/>
                    </a:lnTo>
                    <a:lnTo>
                      <a:pt x="78" y="57"/>
                    </a:lnTo>
                    <a:lnTo>
                      <a:pt x="85" y="49"/>
                    </a:lnTo>
                    <a:lnTo>
                      <a:pt x="93" y="46"/>
                    </a:lnTo>
                    <a:lnTo>
                      <a:pt x="100" y="38"/>
                    </a:lnTo>
                    <a:lnTo>
                      <a:pt x="108" y="32"/>
                    </a:lnTo>
                    <a:lnTo>
                      <a:pt x="116" y="27"/>
                    </a:lnTo>
                    <a:lnTo>
                      <a:pt x="125" y="23"/>
                    </a:lnTo>
                    <a:lnTo>
                      <a:pt x="133" y="17"/>
                    </a:lnTo>
                    <a:lnTo>
                      <a:pt x="142" y="11"/>
                    </a:lnTo>
                    <a:lnTo>
                      <a:pt x="152" y="6"/>
                    </a:lnTo>
                    <a:lnTo>
                      <a:pt x="159" y="0"/>
                    </a:lnTo>
                    <a:lnTo>
                      <a:pt x="165" y="4"/>
                    </a:lnTo>
                    <a:lnTo>
                      <a:pt x="169" y="9"/>
                    </a:lnTo>
                    <a:lnTo>
                      <a:pt x="174" y="15"/>
                    </a:lnTo>
                    <a:lnTo>
                      <a:pt x="180" y="23"/>
                    </a:lnTo>
                    <a:lnTo>
                      <a:pt x="186" y="28"/>
                    </a:lnTo>
                    <a:lnTo>
                      <a:pt x="192" y="34"/>
                    </a:lnTo>
                    <a:lnTo>
                      <a:pt x="197" y="42"/>
                    </a:lnTo>
                    <a:lnTo>
                      <a:pt x="203" y="48"/>
                    </a:lnTo>
                    <a:lnTo>
                      <a:pt x="209" y="53"/>
                    </a:lnTo>
                    <a:lnTo>
                      <a:pt x="214" y="59"/>
                    </a:lnTo>
                    <a:lnTo>
                      <a:pt x="218" y="65"/>
                    </a:lnTo>
                    <a:lnTo>
                      <a:pt x="224" y="72"/>
                    </a:lnTo>
                    <a:lnTo>
                      <a:pt x="230" y="76"/>
                    </a:lnTo>
                    <a:lnTo>
                      <a:pt x="235" y="84"/>
                    </a:lnTo>
                    <a:lnTo>
                      <a:pt x="237" y="87"/>
                    </a:lnTo>
                    <a:lnTo>
                      <a:pt x="243" y="91"/>
                    </a:lnTo>
                    <a:lnTo>
                      <a:pt x="237" y="95"/>
                    </a:lnTo>
                    <a:lnTo>
                      <a:pt x="231" y="99"/>
                    </a:lnTo>
                    <a:lnTo>
                      <a:pt x="228" y="103"/>
                    </a:lnTo>
                    <a:lnTo>
                      <a:pt x="224" y="106"/>
                    </a:lnTo>
                    <a:lnTo>
                      <a:pt x="214" y="114"/>
                    </a:lnTo>
                    <a:lnTo>
                      <a:pt x="207" y="122"/>
                    </a:lnTo>
                    <a:lnTo>
                      <a:pt x="197" y="129"/>
                    </a:lnTo>
                    <a:lnTo>
                      <a:pt x="193" y="135"/>
                    </a:lnTo>
                    <a:lnTo>
                      <a:pt x="190" y="139"/>
                    </a:lnTo>
                    <a:lnTo>
                      <a:pt x="190" y="141"/>
                    </a:lnTo>
                    <a:lnTo>
                      <a:pt x="190" y="141"/>
                    </a:lnTo>
                    <a:lnTo>
                      <a:pt x="193" y="141"/>
                    </a:lnTo>
                    <a:lnTo>
                      <a:pt x="199" y="141"/>
                    </a:lnTo>
                    <a:lnTo>
                      <a:pt x="207" y="141"/>
                    </a:lnTo>
                    <a:lnTo>
                      <a:pt x="211" y="141"/>
                    </a:lnTo>
                    <a:lnTo>
                      <a:pt x="216" y="141"/>
                    </a:lnTo>
                    <a:lnTo>
                      <a:pt x="222" y="141"/>
                    </a:lnTo>
                    <a:lnTo>
                      <a:pt x="226" y="141"/>
                    </a:lnTo>
                    <a:lnTo>
                      <a:pt x="231" y="141"/>
                    </a:lnTo>
                    <a:lnTo>
                      <a:pt x="237" y="141"/>
                    </a:lnTo>
                    <a:lnTo>
                      <a:pt x="243" y="141"/>
                    </a:lnTo>
                    <a:lnTo>
                      <a:pt x="250" y="141"/>
                    </a:lnTo>
                    <a:lnTo>
                      <a:pt x="250" y="141"/>
                    </a:lnTo>
                    <a:close/>
                  </a:path>
                </a:pathLst>
              </a:custGeom>
              <a:solidFill>
                <a:srgbClr val="FF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66" name="Freeform 354"/>
              <p:cNvSpPr>
                <a:spLocks/>
              </p:cNvSpPr>
              <p:nvPr/>
            </p:nvSpPr>
            <p:spPr bwMode="auto">
              <a:xfrm>
                <a:off x="4926" y="994"/>
                <a:ext cx="48" cy="45"/>
              </a:xfrm>
              <a:custGeom>
                <a:avLst/>
                <a:gdLst>
                  <a:gd name="T0" fmla="*/ 97 w 97"/>
                  <a:gd name="T1" fmla="*/ 59 h 91"/>
                  <a:gd name="T2" fmla="*/ 92 w 97"/>
                  <a:gd name="T3" fmla="*/ 62 h 91"/>
                  <a:gd name="T4" fmla="*/ 86 w 97"/>
                  <a:gd name="T5" fmla="*/ 66 h 91"/>
                  <a:gd name="T6" fmla="*/ 82 w 97"/>
                  <a:gd name="T7" fmla="*/ 70 h 91"/>
                  <a:gd name="T8" fmla="*/ 76 w 97"/>
                  <a:gd name="T9" fmla="*/ 76 h 91"/>
                  <a:gd name="T10" fmla="*/ 73 w 97"/>
                  <a:gd name="T11" fmla="*/ 79 h 91"/>
                  <a:gd name="T12" fmla="*/ 67 w 97"/>
                  <a:gd name="T13" fmla="*/ 83 h 91"/>
                  <a:gd name="T14" fmla="*/ 61 w 97"/>
                  <a:gd name="T15" fmla="*/ 87 h 91"/>
                  <a:gd name="T16" fmla="*/ 59 w 97"/>
                  <a:gd name="T17" fmla="*/ 91 h 91"/>
                  <a:gd name="T18" fmla="*/ 54 w 97"/>
                  <a:gd name="T19" fmla="*/ 83 h 91"/>
                  <a:gd name="T20" fmla="*/ 48 w 97"/>
                  <a:gd name="T21" fmla="*/ 76 h 91"/>
                  <a:gd name="T22" fmla="*/ 42 w 97"/>
                  <a:gd name="T23" fmla="*/ 66 h 91"/>
                  <a:gd name="T24" fmla="*/ 38 w 97"/>
                  <a:gd name="T25" fmla="*/ 60 h 91"/>
                  <a:gd name="T26" fmla="*/ 33 w 97"/>
                  <a:gd name="T27" fmla="*/ 51 h 91"/>
                  <a:gd name="T28" fmla="*/ 27 w 97"/>
                  <a:gd name="T29" fmla="*/ 43 h 91"/>
                  <a:gd name="T30" fmla="*/ 23 w 97"/>
                  <a:gd name="T31" fmla="*/ 36 h 91"/>
                  <a:gd name="T32" fmla="*/ 19 w 97"/>
                  <a:gd name="T33" fmla="*/ 30 h 91"/>
                  <a:gd name="T34" fmla="*/ 14 w 97"/>
                  <a:gd name="T35" fmla="*/ 22 h 91"/>
                  <a:gd name="T36" fmla="*/ 10 w 97"/>
                  <a:gd name="T37" fmla="*/ 17 h 91"/>
                  <a:gd name="T38" fmla="*/ 8 w 97"/>
                  <a:gd name="T39" fmla="*/ 11 h 91"/>
                  <a:gd name="T40" fmla="*/ 6 w 97"/>
                  <a:gd name="T41" fmla="*/ 7 h 91"/>
                  <a:gd name="T42" fmla="*/ 0 w 97"/>
                  <a:gd name="T43" fmla="*/ 2 h 91"/>
                  <a:gd name="T44" fmla="*/ 0 w 97"/>
                  <a:gd name="T45" fmla="*/ 0 h 91"/>
                  <a:gd name="T46" fmla="*/ 0 w 97"/>
                  <a:gd name="T47" fmla="*/ 2 h 91"/>
                  <a:gd name="T48" fmla="*/ 4 w 97"/>
                  <a:gd name="T49" fmla="*/ 3 h 91"/>
                  <a:gd name="T50" fmla="*/ 8 w 97"/>
                  <a:gd name="T51" fmla="*/ 5 h 91"/>
                  <a:gd name="T52" fmla="*/ 14 w 97"/>
                  <a:gd name="T53" fmla="*/ 9 h 91"/>
                  <a:gd name="T54" fmla="*/ 18 w 97"/>
                  <a:gd name="T55" fmla="*/ 13 h 91"/>
                  <a:gd name="T56" fmla="*/ 23 w 97"/>
                  <a:gd name="T57" fmla="*/ 17 h 91"/>
                  <a:gd name="T58" fmla="*/ 31 w 97"/>
                  <a:gd name="T59" fmla="*/ 21 h 91"/>
                  <a:gd name="T60" fmla="*/ 38 w 97"/>
                  <a:gd name="T61" fmla="*/ 24 h 91"/>
                  <a:gd name="T62" fmla="*/ 44 w 97"/>
                  <a:gd name="T63" fmla="*/ 28 h 91"/>
                  <a:gd name="T64" fmla="*/ 52 w 97"/>
                  <a:gd name="T65" fmla="*/ 32 h 91"/>
                  <a:gd name="T66" fmla="*/ 59 w 97"/>
                  <a:gd name="T67" fmla="*/ 36 h 91"/>
                  <a:gd name="T68" fmla="*/ 67 w 97"/>
                  <a:gd name="T69" fmla="*/ 41 h 91"/>
                  <a:gd name="T70" fmla="*/ 75 w 97"/>
                  <a:gd name="T71" fmla="*/ 45 h 91"/>
                  <a:gd name="T72" fmla="*/ 82 w 97"/>
                  <a:gd name="T73" fmla="*/ 49 h 91"/>
                  <a:gd name="T74" fmla="*/ 90 w 97"/>
                  <a:gd name="T75" fmla="*/ 55 h 91"/>
                  <a:gd name="T76" fmla="*/ 97 w 97"/>
                  <a:gd name="T77" fmla="*/ 59 h 91"/>
                  <a:gd name="T78" fmla="*/ 97 w 97"/>
                  <a:gd name="T79" fmla="*/ 5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7" h="91">
                    <a:moveTo>
                      <a:pt x="97" y="59"/>
                    </a:moveTo>
                    <a:lnTo>
                      <a:pt x="92" y="62"/>
                    </a:lnTo>
                    <a:lnTo>
                      <a:pt x="86" y="66"/>
                    </a:lnTo>
                    <a:lnTo>
                      <a:pt x="82" y="70"/>
                    </a:lnTo>
                    <a:lnTo>
                      <a:pt x="76" y="76"/>
                    </a:lnTo>
                    <a:lnTo>
                      <a:pt x="73" y="79"/>
                    </a:lnTo>
                    <a:lnTo>
                      <a:pt x="67" y="83"/>
                    </a:lnTo>
                    <a:lnTo>
                      <a:pt x="61" y="87"/>
                    </a:lnTo>
                    <a:lnTo>
                      <a:pt x="59" y="91"/>
                    </a:lnTo>
                    <a:lnTo>
                      <a:pt x="54" y="83"/>
                    </a:lnTo>
                    <a:lnTo>
                      <a:pt x="48" y="76"/>
                    </a:lnTo>
                    <a:lnTo>
                      <a:pt x="42" y="66"/>
                    </a:lnTo>
                    <a:lnTo>
                      <a:pt x="38" y="60"/>
                    </a:lnTo>
                    <a:lnTo>
                      <a:pt x="33" y="51"/>
                    </a:lnTo>
                    <a:lnTo>
                      <a:pt x="27" y="43"/>
                    </a:lnTo>
                    <a:lnTo>
                      <a:pt x="23" y="36"/>
                    </a:lnTo>
                    <a:lnTo>
                      <a:pt x="19" y="30"/>
                    </a:lnTo>
                    <a:lnTo>
                      <a:pt x="14" y="22"/>
                    </a:lnTo>
                    <a:lnTo>
                      <a:pt x="10" y="17"/>
                    </a:lnTo>
                    <a:lnTo>
                      <a:pt x="8" y="11"/>
                    </a:lnTo>
                    <a:lnTo>
                      <a:pt x="6" y="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8" y="5"/>
                    </a:lnTo>
                    <a:lnTo>
                      <a:pt x="14" y="9"/>
                    </a:lnTo>
                    <a:lnTo>
                      <a:pt x="18" y="13"/>
                    </a:lnTo>
                    <a:lnTo>
                      <a:pt x="23" y="17"/>
                    </a:lnTo>
                    <a:lnTo>
                      <a:pt x="31" y="21"/>
                    </a:lnTo>
                    <a:lnTo>
                      <a:pt x="38" y="24"/>
                    </a:lnTo>
                    <a:lnTo>
                      <a:pt x="44" y="28"/>
                    </a:lnTo>
                    <a:lnTo>
                      <a:pt x="52" y="32"/>
                    </a:lnTo>
                    <a:lnTo>
                      <a:pt x="59" y="36"/>
                    </a:lnTo>
                    <a:lnTo>
                      <a:pt x="67" y="41"/>
                    </a:lnTo>
                    <a:lnTo>
                      <a:pt x="75" y="45"/>
                    </a:lnTo>
                    <a:lnTo>
                      <a:pt x="82" y="49"/>
                    </a:lnTo>
                    <a:lnTo>
                      <a:pt x="90" y="55"/>
                    </a:lnTo>
                    <a:lnTo>
                      <a:pt x="97" y="59"/>
                    </a:lnTo>
                    <a:lnTo>
                      <a:pt x="97" y="59"/>
                    </a:lnTo>
                    <a:close/>
                  </a:path>
                </a:pathLst>
              </a:custGeom>
              <a:solidFill>
                <a:srgbClr val="FF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67" name="Freeform 355"/>
              <p:cNvSpPr>
                <a:spLocks/>
              </p:cNvSpPr>
              <p:nvPr/>
            </p:nvSpPr>
            <p:spPr bwMode="auto">
              <a:xfrm>
                <a:off x="4188" y="1625"/>
                <a:ext cx="247" cy="229"/>
              </a:xfrm>
              <a:custGeom>
                <a:avLst/>
                <a:gdLst>
                  <a:gd name="T0" fmla="*/ 173 w 492"/>
                  <a:gd name="T1" fmla="*/ 449 h 458"/>
                  <a:gd name="T2" fmla="*/ 135 w 492"/>
                  <a:gd name="T3" fmla="*/ 434 h 458"/>
                  <a:gd name="T4" fmla="*/ 101 w 492"/>
                  <a:gd name="T5" fmla="*/ 411 h 458"/>
                  <a:gd name="T6" fmla="*/ 78 w 492"/>
                  <a:gd name="T7" fmla="*/ 380 h 458"/>
                  <a:gd name="T8" fmla="*/ 55 w 492"/>
                  <a:gd name="T9" fmla="*/ 348 h 458"/>
                  <a:gd name="T10" fmla="*/ 36 w 492"/>
                  <a:gd name="T11" fmla="*/ 316 h 458"/>
                  <a:gd name="T12" fmla="*/ 25 w 492"/>
                  <a:gd name="T13" fmla="*/ 297 h 458"/>
                  <a:gd name="T14" fmla="*/ 51 w 492"/>
                  <a:gd name="T15" fmla="*/ 316 h 458"/>
                  <a:gd name="T16" fmla="*/ 85 w 492"/>
                  <a:gd name="T17" fmla="*/ 335 h 458"/>
                  <a:gd name="T18" fmla="*/ 120 w 492"/>
                  <a:gd name="T19" fmla="*/ 354 h 458"/>
                  <a:gd name="T20" fmla="*/ 152 w 492"/>
                  <a:gd name="T21" fmla="*/ 369 h 458"/>
                  <a:gd name="T22" fmla="*/ 378 w 492"/>
                  <a:gd name="T23" fmla="*/ 186 h 458"/>
                  <a:gd name="T24" fmla="*/ 342 w 492"/>
                  <a:gd name="T25" fmla="*/ 167 h 458"/>
                  <a:gd name="T26" fmla="*/ 312 w 492"/>
                  <a:gd name="T27" fmla="*/ 154 h 458"/>
                  <a:gd name="T28" fmla="*/ 283 w 492"/>
                  <a:gd name="T29" fmla="*/ 143 h 458"/>
                  <a:gd name="T30" fmla="*/ 251 w 492"/>
                  <a:gd name="T31" fmla="*/ 145 h 458"/>
                  <a:gd name="T32" fmla="*/ 213 w 492"/>
                  <a:gd name="T33" fmla="*/ 173 h 458"/>
                  <a:gd name="T34" fmla="*/ 325 w 492"/>
                  <a:gd name="T35" fmla="*/ 198 h 458"/>
                  <a:gd name="T36" fmla="*/ 228 w 492"/>
                  <a:gd name="T37" fmla="*/ 310 h 458"/>
                  <a:gd name="T38" fmla="*/ 188 w 492"/>
                  <a:gd name="T39" fmla="*/ 299 h 458"/>
                  <a:gd name="T40" fmla="*/ 160 w 492"/>
                  <a:gd name="T41" fmla="*/ 289 h 458"/>
                  <a:gd name="T42" fmla="*/ 129 w 492"/>
                  <a:gd name="T43" fmla="*/ 281 h 458"/>
                  <a:gd name="T44" fmla="*/ 97 w 492"/>
                  <a:gd name="T45" fmla="*/ 270 h 458"/>
                  <a:gd name="T46" fmla="*/ 66 w 492"/>
                  <a:gd name="T47" fmla="*/ 259 h 458"/>
                  <a:gd name="T48" fmla="*/ 28 w 492"/>
                  <a:gd name="T49" fmla="*/ 241 h 458"/>
                  <a:gd name="T50" fmla="*/ 0 w 492"/>
                  <a:gd name="T51" fmla="*/ 219 h 458"/>
                  <a:gd name="T52" fmla="*/ 11 w 492"/>
                  <a:gd name="T53" fmla="*/ 183 h 458"/>
                  <a:gd name="T54" fmla="*/ 46 w 492"/>
                  <a:gd name="T55" fmla="*/ 141 h 458"/>
                  <a:gd name="T56" fmla="*/ 74 w 492"/>
                  <a:gd name="T57" fmla="*/ 118 h 458"/>
                  <a:gd name="T58" fmla="*/ 106 w 492"/>
                  <a:gd name="T59" fmla="*/ 93 h 458"/>
                  <a:gd name="T60" fmla="*/ 141 w 492"/>
                  <a:gd name="T61" fmla="*/ 68 h 458"/>
                  <a:gd name="T62" fmla="*/ 177 w 492"/>
                  <a:gd name="T63" fmla="*/ 48 h 458"/>
                  <a:gd name="T64" fmla="*/ 213 w 492"/>
                  <a:gd name="T65" fmla="*/ 27 h 458"/>
                  <a:gd name="T66" fmla="*/ 249 w 492"/>
                  <a:gd name="T67" fmla="*/ 11 h 458"/>
                  <a:gd name="T68" fmla="*/ 283 w 492"/>
                  <a:gd name="T69" fmla="*/ 0 h 458"/>
                  <a:gd name="T70" fmla="*/ 313 w 492"/>
                  <a:gd name="T71" fmla="*/ 2 h 458"/>
                  <a:gd name="T72" fmla="*/ 342 w 492"/>
                  <a:gd name="T73" fmla="*/ 15 h 458"/>
                  <a:gd name="T74" fmla="*/ 376 w 492"/>
                  <a:gd name="T75" fmla="*/ 46 h 458"/>
                  <a:gd name="T76" fmla="*/ 399 w 492"/>
                  <a:gd name="T77" fmla="*/ 76 h 458"/>
                  <a:gd name="T78" fmla="*/ 420 w 492"/>
                  <a:gd name="T79" fmla="*/ 114 h 458"/>
                  <a:gd name="T80" fmla="*/ 439 w 492"/>
                  <a:gd name="T81" fmla="*/ 152 h 458"/>
                  <a:gd name="T82" fmla="*/ 454 w 492"/>
                  <a:gd name="T83" fmla="*/ 190 h 458"/>
                  <a:gd name="T84" fmla="*/ 467 w 492"/>
                  <a:gd name="T85" fmla="*/ 226 h 458"/>
                  <a:gd name="T86" fmla="*/ 479 w 492"/>
                  <a:gd name="T87" fmla="*/ 260 h 458"/>
                  <a:gd name="T88" fmla="*/ 490 w 492"/>
                  <a:gd name="T89" fmla="*/ 293 h 458"/>
                  <a:gd name="T90" fmla="*/ 488 w 492"/>
                  <a:gd name="T91" fmla="*/ 342 h 458"/>
                  <a:gd name="T92" fmla="*/ 467 w 492"/>
                  <a:gd name="T93" fmla="*/ 384 h 458"/>
                  <a:gd name="T94" fmla="*/ 433 w 492"/>
                  <a:gd name="T95" fmla="*/ 405 h 458"/>
                  <a:gd name="T96" fmla="*/ 389 w 492"/>
                  <a:gd name="T97" fmla="*/ 411 h 458"/>
                  <a:gd name="T98" fmla="*/ 344 w 492"/>
                  <a:gd name="T99" fmla="*/ 416 h 458"/>
                  <a:gd name="T100" fmla="*/ 304 w 492"/>
                  <a:gd name="T101" fmla="*/ 420 h 458"/>
                  <a:gd name="T102" fmla="*/ 277 w 492"/>
                  <a:gd name="T103" fmla="*/ 424 h 458"/>
                  <a:gd name="T104" fmla="*/ 255 w 492"/>
                  <a:gd name="T105" fmla="*/ 432 h 458"/>
                  <a:gd name="T106" fmla="*/ 226 w 492"/>
                  <a:gd name="T107" fmla="*/ 445 h 458"/>
                  <a:gd name="T108" fmla="*/ 196 w 492"/>
                  <a:gd name="T109" fmla="*/ 45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92" h="458">
                    <a:moveTo>
                      <a:pt x="196" y="458"/>
                    </a:moveTo>
                    <a:lnTo>
                      <a:pt x="194" y="456"/>
                    </a:lnTo>
                    <a:lnTo>
                      <a:pt x="188" y="454"/>
                    </a:lnTo>
                    <a:lnTo>
                      <a:pt x="182" y="453"/>
                    </a:lnTo>
                    <a:lnTo>
                      <a:pt x="179" y="453"/>
                    </a:lnTo>
                    <a:lnTo>
                      <a:pt x="173" y="449"/>
                    </a:lnTo>
                    <a:lnTo>
                      <a:pt x="167" y="447"/>
                    </a:lnTo>
                    <a:lnTo>
                      <a:pt x="161" y="445"/>
                    </a:lnTo>
                    <a:lnTo>
                      <a:pt x="156" y="441"/>
                    </a:lnTo>
                    <a:lnTo>
                      <a:pt x="148" y="439"/>
                    </a:lnTo>
                    <a:lnTo>
                      <a:pt x="142" y="437"/>
                    </a:lnTo>
                    <a:lnTo>
                      <a:pt x="135" y="434"/>
                    </a:lnTo>
                    <a:lnTo>
                      <a:pt x="129" y="432"/>
                    </a:lnTo>
                    <a:lnTo>
                      <a:pt x="123" y="428"/>
                    </a:lnTo>
                    <a:lnTo>
                      <a:pt x="120" y="426"/>
                    </a:lnTo>
                    <a:lnTo>
                      <a:pt x="112" y="420"/>
                    </a:lnTo>
                    <a:lnTo>
                      <a:pt x="104" y="414"/>
                    </a:lnTo>
                    <a:lnTo>
                      <a:pt x="101" y="411"/>
                    </a:lnTo>
                    <a:lnTo>
                      <a:pt x="97" y="407"/>
                    </a:lnTo>
                    <a:lnTo>
                      <a:pt x="93" y="401"/>
                    </a:lnTo>
                    <a:lnTo>
                      <a:pt x="89" y="397"/>
                    </a:lnTo>
                    <a:lnTo>
                      <a:pt x="85" y="392"/>
                    </a:lnTo>
                    <a:lnTo>
                      <a:pt x="82" y="386"/>
                    </a:lnTo>
                    <a:lnTo>
                      <a:pt x="78" y="380"/>
                    </a:lnTo>
                    <a:lnTo>
                      <a:pt x="74" y="376"/>
                    </a:lnTo>
                    <a:lnTo>
                      <a:pt x="70" y="371"/>
                    </a:lnTo>
                    <a:lnTo>
                      <a:pt x="66" y="365"/>
                    </a:lnTo>
                    <a:lnTo>
                      <a:pt x="63" y="359"/>
                    </a:lnTo>
                    <a:lnTo>
                      <a:pt x="59" y="354"/>
                    </a:lnTo>
                    <a:lnTo>
                      <a:pt x="55" y="348"/>
                    </a:lnTo>
                    <a:lnTo>
                      <a:pt x="51" y="342"/>
                    </a:lnTo>
                    <a:lnTo>
                      <a:pt x="47" y="335"/>
                    </a:lnTo>
                    <a:lnTo>
                      <a:pt x="46" y="331"/>
                    </a:lnTo>
                    <a:lnTo>
                      <a:pt x="40" y="325"/>
                    </a:lnTo>
                    <a:lnTo>
                      <a:pt x="38" y="321"/>
                    </a:lnTo>
                    <a:lnTo>
                      <a:pt x="36" y="316"/>
                    </a:lnTo>
                    <a:lnTo>
                      <a:pt x="32" y="312"/>
                    </a:lnTo>
                    <a:lnTo>
                      <a:pt x="28" y="304"/>
                    </a:lnTo>
                    <a:lnTo>
                      <a:pt x="25" y="299"/>
                    </a:lnTo>
                    <a:lnTo>
                      <a:pt x="23" y="295"/>
                    </a:lnTo>
                    <a:lnTo>
                      <a:pt x="23" y="295"/>
                    </a:lnTo>
                    <a:lnTo>
                      <a:pt x="25" y="297"/>
                    </a:lnTo>
                    <a:lnTo>
                      <a:pt x="30" y="302"/>
                    </a:lnTo>
                    <a:lnTo>
                      <a:pt x="32" y="304"/>
                    </a:lnTo>
                    <a:lnTo>
                      <a:pt x="38" y="308"/>
                    </a:lnTo>
                    <a:lnTo>
                      <a:pt x="42" y="310"/>
                    </a:lnTo>
                    <a:lnTo>
                      <a:pt x="47" y="314"/>
                    </a:lnTo>
                    <a:lnTo>
                      <a:pt x="51" y="316"/>
                    </a:lnTo>
                    <a:lnTo>
                      <a:pt x="57" y="318"/>
                    </a:lnTo>
                    <a:lnTo>
                      <a:pt x="63" y="321"/>
                    </a:lnTo>
                    <a:lnTo>
                      <a:pt x="68" y="325"/>
                    </a:lnTo>
                    <a:lnTo>
                      <a:pt x="74" y="329"/>
                    </a:lnTo>
                    <a:lnTo>
                      <a:pt x="80" y="331"/>
                    </a:lnTo>
                    <a:lnTo>
                      <a:pt x="85" y="335"/>
                    </a:lnTo>
                    <a:lnTo>
                      <a:pt x="93" y="338"/>
                    </a:lnTo>
                    <a:lnTo>
                      <a:pt x="97" y="342"/>
                    </a:lnTo>
                    <a:lnTo>
                      <a:pt x="103" y="344"/>
                    </a:lnTo>
                    <a:lnTo>
                      <a:pt x="110" y="348"/>
                    </a:lnTo>
                    <a:lnTo>
                      <a:pt x="116" y="350"/>
                    </a:lnTo>
                    <a:lnTo>
                      <a:pt x="120" y="354"/>
                    </a:lnTo>
                    <a:lnTo>
                      <a:pt x="125" y="356"/>
                    </a:lnTo>
                    <a:lnTo>
                      <a:pt x="129" y="357"/>
                    </a:lnTo>
                    <a:lnTo>
                      <a:pt x="135" y="361"/>
                    </a:lnTo>
                    <a:lnTo>
                      <a:pt x="142" y="363"/>
                    </a:lnTo>
                    <a:lnTo>
                      <a:pt x="148" y="367"/>
                    </a:lnTo>
                    <a:lnTo>
                      <a:pt x="152" y="369"/>
                    </a:lnTo>
                    <a:lnTo>
                      <a:pt x="154" y="371"/>
                    </a:lnTo>
                    <a:lnTo>
                      <a:pt x="329" y="363"/>
                    </a:lnTo>
                    <a:lnTo>
                      <a:pt x="388" y="192"/>
                    </a:lnTo>
                    <a:lnTo>
                      <a:pt x="388" y="190"/>
                    </a:lnTo>
                    <a:lnTo>
                      <a:pt x="384" y="190"/>
                    </a:lnTo>
                    <a:lnTo>
                      <a:pt x="378" y="186"/>
                    </a:lnTo>
                    <a:lnTo>
                      <a:pt x="372" y="184"/>
                    </a:lnTo>
                    <a:lnTo>
                      <a:pt x="365" y="179"/>
                    </a:lnTo>
                    <a:lnTo>
                      <a:pt x="355" y="175"/>
                    </a:lnTo>
                    <a:lnTo>
                      <a:pt x="351" y="171"/>
                    </a:lnTo>
                    <a:lnTo>
                      <a:pt x="346" y="171"/>
                    </a:lnTo>
                    <a:lnTo>
                      <a:pt x="342" y="167"/>
                    </a:lnTo>
                    <a:lnTo>
                      <a:pt x="336" y="165"/>
                    </a:lnTo>
                    <a:lnTo>
                      <a:pt x="331" y="164"/>
                    </a:lnTo>
                    <a:lnTo>
                      <a:pt x="327" y="162"/>
                    </a:lnTo>
                    <a:lnTo>
                      <a:pt x="321" y="160"/>
                    </a:lnTo>
                    <a:lnTo>
                      <a:pt x="317" y="156"/>
                    </a:lnTo>
                    <a:lnTo>
                      <a:pt x="312" y="154"/>
                    </a:lnTo>
                    <a:lnTo>
                      <a:pt x="306" y="152"/>
                    </a:lnTo>
                    <a:lnTo>
                      <a:pt x="300" y="150"/>
                    </a:lnTo>
                    <a:lnTo>
                      <a:pt x="296" y="148"/>
                    </a:lnTo>
                    <a:lnTo>
                      <a:pt x="291" y="145"/>
                    </a:lnTo>
                    <a:lnTo>
                      <a:pt x="287" y="145"/>
                    </a:lnTo>
                    <a:lnTo>
                      <a:pt x="283" y="143"/>
                    </a:lnTo>
                    <a:lnTo>
                      <a:pt x="279" y="143"/>
                    </a:lnTo>
                    <a:lnTo>
                      <a:pt x="272" y="141"/>
                    </a:lnTo>
                    <a:lnTo>
                      <a:pt x="268" y="141"/>
                    </a:lnTo>
                    <a:lnTo>
                      <a:pt x="262" y="139"/>
                    </a:lnTo>
                    <a:lnTo>
                      <a:pt x="256" y="141"/>
                    </a:lnTo>
                    <a:lnTo>
                      <a:pt x="251" y="145"/>
                    </a:lnTo>
                    <a:lnTo>
                      <a:pt x="245" y="148"/>
                    </a:lnTo>
                    <a:lnTo>
                      <a:pt x="237" y="152"/>
                    </a:lnTo>
                    <a:lnTo>
                      <a:pt x="232" y="158"/>
                    </a:lnTo>
                    <a:lnTo>
                      <a:pt x="224" y="162"/>
                    </a:lnTo>
                    <a:lnTo>
                      <a:pt x="218" y="167"/>
                    </a:lnTo>
                    <a:lnTo>
                      <a:pt x="213" y="173"/>
                    </a:lnTo>
                    <a:lnTo>
                      <a:pt x="207" y="179"/>
                    </a:lnTo>
                    <a:lnTo>
                      <a:pt x="201" y="183"/>
                    </a:lnTo>
                    <a:lnTo>
                      <a:pt x="198" y="188"/>
                    </a:lnTo>
                    <a:lnTo>
                      <a:pt x="192" y="194"/>
                    </a:lnTo>
                    <a:lnTo>
                      <a:pt x="190" y="198"/>
                    </a:lnTo>
                    <a:lnTo>
                      <a:pt x="325" y="198"/>
                    </a:lnTo>
                    <a:lnTo>
                      <a:pt x="245" y="316"/>
                    </a:lnTo>
                    <a:lnTo>
                      <a:pt x="243" y="314"/>
                    </a:lnTo>
                    <a:lnTo>
                      <a:pt x="241" y="314"/>
                    </a:lnTo>
                    <a:lnTo>
                      <a:pt x="239" y="314"/>
                    </a:lnTo>
                    <a:lnTo>
                      <a:pt x="234" y="312"/>
                    </a:lnTo>
                    <a:lnTo>
                      <a:pt x="228" y="310"/>
                    </a:lnTo>
                    <a:lnTo>
                      <a:pt x="224" y="310"/>
                    </a:lnTo>
                    <a:lnTo>
                      <a:pt x="217" y="308"/>
                    </a:lnTo>
                    <a:lnTo>
                      <a:pt x="211" y="306"/>
                    </a:lnTo>
                    <a:lnTo>
                      <a:pt x="201" y="302"/>
                    </a:lnTo>
                    <a:lnTo>
                      <a:pt x="194" y="300"/>
                    </a:lnTo>
                    <a:lnTo>
                      <a:pt x="188" y="299"/>
                    </a:lnTo>
                    <a:lnTo>
                      <a:pt x="184" y="299"/>
                    </a:lnTo>
                    <a:lnTo>
                      <a:pt x="180" y="297"/>
                    </a:lnTo>
                    <a:lnTo>
                      <a:pt x="175" y="295"/>
                    </a:lnTo>
                    <a:lnTo>
                      <a:pt x="169" y="293"/>
                    </a:lnTo>
                    <a:lnTo>
                      <a:pt x="165" y="293"/>
                    </a:lnTo>
                    <a:lnTo>
                      <a:pt x="160" y="289"/>
                    </a:lnTo>
                    <a:lnTo>
                      <a:pt x="156" y="289"/>
                    </a:lnTo>
                    <a:lnTo>
                      <a:pt x="150" y="287"/>
                    </a:lnTo>
                    <a:lnTo>
                      <a:pt x="144" y="285"/>
                    </a:lnTo>
                    <a:lnTo>
                      <a:pt x="141" y="283"/>
                    </a:lnTo>
                    <a:lnTo>
                      <a:pt x="135" y="283"/>
                    </a:lnTo>
                    <a:lnTo>
                      <a:pt x="129" y="281"/>
                    </a:lnTo>
                    <a:lnTo>
                      <a:pt x="123" y="280"/>
                    </a:lnTo>
                    <a:lnTo>
                      <a:pt x="118" y="278"/>
                    </a:lnTo>
                    <a:lnTo>
                      <a:pt x="114" y="276"/>
                    </a:lnTo>
                    <a:lnTo>
                      <a:pt x="108" y="274"/>
                    </a:lnTo>
                    <a:lnTo>
                      <a:pt x="103" y="272"/>
                    </a:lnTo>
                    <a:lnTo>
                      <a:pt x="97" y="270"/>
                    </a:lnTo>
                    <a:lnTo>
                      <a:pt x="91" y="268"/>
                    </a:lnTo>
                    <a:lnTo>
                      <a:pt x="85" y="266"/>
                    </a:lnTo>
                    <a:lnTo>
                      <a:pt x="82" y="264"/>
                    </a:lnTo>
                    <a:lnTo>
                      <a:pt x="76" y="262"/>
                    </a:lnTo>
                    <a:lnTo>
                      <a:pt x="70" y="260"/>
                    </a:lnTo>
                    <a:lnTo>
                      <a:pt x="66" y="259"/>
                    </a:lnTo>
                    <a:lnTo>
                      <a:pt x="61" y="257"/>
                    </a:lnTo>
                    <a:lnTo>
                      <a:pt x="57" y="255"/>
                    </a:lnTo>
                    <a:lnTo>
                      <a:pt x="53" y="253"/>
                    </a:lnTo>
                    <a:lnTo>
                      <a:pt x="44" y="249"/>
                    </a:lnTo>
                    <a:lnTo>
                      <a:pt x="36" y="245"/>
                    </a:lnTo>
                    <a:lnTo>
                      <a:pt x="28" y="241"/>
                    </a:lnTo>
                    <a:lnTo>
                      <a:pt x="23" y="238"/>
                    </a:lnTo>
                    <a:lnTo>
                      <a:pt x="15" y="234"/>
                    </a:lnTo>
                    <a:lnTo>
                      <a:pt x="11" y="230"/>
                    </a:lnTo>
                    <a:lnTo>
                      <a:pt x="6" y="226"/>
                    </a:lnTo>
                    <a:lnTo>
                      <a:pt x="4" y="222"/>
                    </a:lnTo>
                    <a:lnTo>
                      <a:pt x="0" y="219"/>
                    </a:lnTo>
                    <a:lnTo>
                      <a:pt x="0" y="213"/>
                    </a:lnTo>
                    <a:lnTo>
                      <a:pt x="0" y="207"/>
                    </a:lnTo>
                    <a:lnTo>
                      <a:pt x="2" y="202"/>
                    </a:lnTo>
                    <a:lnTo>
                      <a:pt x="4" y="196"/>
                    </a:lnTo>
                    <a:lnTo>
                      <a:pt x="6" y="190"/>
                    </a:lnTo>
                    <a:lnTo>
                      <a:pt x="11" y="183"/>
                    </a:lnTo>
                    <a:lnTo>
                      <a:pt x="15" y="177"/>
                    </a:lnTo>
                    <a:lnTo>
                      <a:pt x="21" y="167"/>
                    </a:lnTo>
                    <a:lnTo>
                      <a:pt x="27" y="160"/>
                    </a:lnTo>
                    <a:lnTo>
                      <a:pt x="34" y="152"/>
                    </a:lnTo>
                    <a:lnTo>
                      <a:pt x="44" y="145"/>
                    </a:lnTo>
                    <a:lnTo>
                      <a:pt x="46" y="141"/>
                    </a:lnTo>
                    <a:lnTo>
                      <a:pt x="51" y="137"/>
                    </a:lnTo>
                    <a:lnTo>
                      <a:pt x="55" y="133"/>
                    </a:lnTo>
                    <a:lnTo>
                      <a:pt x="61" y="129"/>
                    </a:lnTo>
                    <a:lnTo>
                      <a:pt x="65" y="126"/>
                    </a:lnTo>
                    <a:lnTo>
                      <a:pt x="70" y="122"/>
                    </a:lnTo>
                    <a:lnTo>
                      <a:pt x="74" y="118"/>
                    </a:lnTo>
                    <a:lnTo>
                      <a:pt x="80" y="114"/>
                    </a:lnTo>
                    <a:lnTo>
                      <a:pt x="85" y="108"/>
                    </a:lnTo>
                    <a:lnTo>
                      <a:pt x="89" y="105"/>
                    </a:lnTo>
                    <a:lnTo>
                      <a:pt x="95" y="101"/>
                    </a:lnTo>
                    <a:lnTo>
                      <a:pt x="101" y="97"/>
                    </a:lnTo>
                    <a:lnTo>
                      <a:pt x="106" y="93"/>
                    </a:lnTo>
                    <a:lnTo>
                      <a:pt x="112" y="87"/>
                    </a:lnTo>
                    <a:lnTo>
                      <a:pt x="118" y="84"/>
                    </a:lnTo>
                    <a:lnTo>
                      <a:pt x="123" y="80"/>
                    </a:lnTo>
                    <a:lnTo>
                      <a:pt x="129" y="76"/>
                    </a:lnTo>
                    <a:lnTo>
                      <a:pt x="135" y="72"/>
                    </a:lnTo>
                    <a:lnTo>
                      <a:pt x="141" y="68"/>
                    </a:lnTo>
                    <a:lnTo>
                      <a:pt x="146" y="65"/>
                    </a:lnTo>
                    <a:lnTo>
                      <a:pt x="152" y="61"/>
                    </a:lnTo>
                    <a:lnTo>
                      <a:pt x="160" y="57"/>
                    </a:lnTo>
                    <a:lnTo>
                      <a:pt x="165" y="53"/>
                    </a:lnTo>
                    <a:lnTo>
                      <a:pt x="171" y="51"/>
                    </a:lnTo>
                    <a:lnTo>
                      <a:pt x="177" y="48"/>
                    </a:lnTo>
                    <a:lnTo>
                      <a:pt x="182" y="44"/>
                    </a:lnTo>
                    <a:lnTo>
                      <a:pt x="188" y="40"/>
                    </a:lnTo>
                    <a:lnTo>
                      <a:pt x="196" y="36"/>
                    </a:lnTo>
                    <a:lnTo>
                      <a:pt x="201" y="34"/>
                    </a:lnTo>
                    <a:lnTo>
                      <a:pt x="207" y="30"/>
                    </a:lnTo>
                    <a:lnTo>
                      <a:pt x="213" y="27"/>
                    </a:lnTo>
                    <a:lnTo>
                      <a:pt x="220" y="25"/>
                    </a:lnTo>
                    <a:lnTo>
                      <a:pt x="226" y="21"/>
                    </a:lnTo>
                    <a:lnTo>
                      <a:pt x="232" y="19"/>
                    </a:lnTo>
                    <a:lnTo>
                      <a:pt x="237" y="15"/>
                    </a:lnTo>
                    <a:lnTo>
                      <a:pt x="245" y="13"/>
                    </a:lnTo>
                    <a:lnTo>
                      <a:pt x="249" y="11"/>
                    </a:lnTo>
                    <a:lnTo>
                      <a:pt x="256" y="10"/>
                    </a:lnTo>
                    <a:lnTo>
                      <a:pt x="260" y="8"/>
                    </a:lnTo>
                    <a:lnTo>
                      <a:pt x="268" y="6"/>
                    </a:lnTo>
                    <a:lnTo>
                      <a:pt x="272" y="4"/>
                    </a:lnTo>
                    <a:lnTo>
                      <a:pt x="277" y="2"/>
                    </a:lnTo>
                    <a:lnTo>
                      <a:pt x="283" y="0"/>
                    </a:lnTo>
                    <a:lnTo>
                      <a:pt x="289" y="0"/>
                    </a:lnTo>
                    <a:lnTo>
                      <a:pt x="293" y="0"/>
                    </a:lnTo>
                    <a:lnTo>
                      <a:pt x="298" y="0"/>
                    </a:lnTo>
                    <a:lnTo>
                      <a:pt x="304" y="0"/>
                    </a:lnTo>
                    <a:lnTo>
                      <a:pt x="310" y="2"/>
                    </a:lnTo>
                    <a:lnTo>
                      <a:pt x="313" y="2"/>
                    </a:lnTo>
                    <a:lnTo>
                      <a:pt x="317" y="2"/>
                    </a:lnTo>
                    <a:lnTo>
                      <a:pt x="323" y="4"/>
                    </a:lnTo>
                    <a:lnTo>
                      <a:pt x="329" y="8"/>
                    </a:lnTo>
                    <a:lnTo>
                      <a:pt x="332" y="10"/>
                    </a:lnTo>
                    <a:lnTo>
                      <a:pt x="336" y="11"/>
                    </a:lnTo>
                    <a:lnTo>
                      <a:pt x="342" y="15"/>
                    </a:lnTo>
                    <a:lnTo>
                      <a:pt x="348" y="19"/>
                    </a:lnTo>
                    <a:lnTo>
                      <a:pt x="355" y="25"/>
                    </a:lnTo>
                    <a:lnTo>
                      <a:pt x="363" y="32"/>
                    </a:lnTo>
                    <a:lnTo>
                      <a:pt x="369" y="36"/>
                    </a:lnTo>
                    <a:lnTo>
                      <a:pt x="372" y="40"/>
                    </a:lnTo>
                    <a:lnTo>
                      <a:pt x="376" y="46"/>
                    </a:lnTo>
                    <a:lnTo>
                      <a:pt x="382" y="51"/>
                    </a:lnTo>
                    <a:lnTo>
                      <a:pt x="384" y="55"/>
                    </a:lnTo>
                    <a:lnTo>
                      <a:pt x="388" y="61"/>
                    </a:lnTo>
                    <a:lnTo>
                      <a:pt x="391" y="67"/>
                    </a:lnTo>
                    <a:lnTo>
                      <a:pt x="395" y="72"/>
                    </a:lnTo>
                    <a:lnTo>
                      <a:pt x="399" y="76"/>
                    </a:lnTo>
                    <a:lnTo>
                      <a:pt x="403" y="84"/>
                    </a:lnTo>
                    <a:lnTo>
                      <a:pt x="407" y="89"/>
                    </a:lnTo>
                    <a:lnTo>
                      <a:pt x="410" y="95"/>
                    </a:lnTo>
                    <a:lnTo>
                      <a:pt x="414" y="101"/>
                    </a:lnTo>
                    <a:lnTo>
                      <a:pt x="416" y="106"/>
                    </a:lnTo>
                    <a:lnTo>
                      <a:pt x="420" y="114"/>
                    </a:lnTo>
                    <a:lnTo>
                      <a:pt x="424" y="120"/>
                    </a:lnTo>
                    <a:lnTo>
                      <a:pt x="426" y="126"/>
                    </a:lnTo>
                    <a:lnTo>
                      <a:pt x="429" y="133"/>
                    </a:lnTo>
                    <a:lnTo>
                      <a:pt x="433" y="139"/>
                    </a:lnTo>
                    <a:lnTo>
                      <a:pt x="435" y="145"/>
                    </a:lnTo>
                    <a:lnTo>
                      <a:pt x="439" y="152"/>
                    </a:lnTo>
                    <a:lnTo>
                      <a:pt x="441" y="158"/>
                    </a:lnTo>
                    <a:lnTo>
                      <a:pt x="445" y="165"/>
                    </a:lnTo>
                    <a:lnTo>
                      <a:pt x="446" y="171"/>
                    </a:lnTo>
                    <a:lnTo>
                      <a:pt x="450" y="177"/>
                    </a:lnTo>
                    <a:lnTo>
                      <a:pt x="452" y="184"/>
                    </a:lnTo>
                    <a:lnTo>
                      <a:pt x="454" y="190"/>
                    </a:lnTo>
                    <a:lnTo>
                      <a:pt x="458" y="198"/>
                    </a:lnTo>
                    <a:lnTo>
                      <a:pt x="460" y="203"/>
                    </a:lnTo>
                    <a:lnTo>
                      <a:pt x="462" y="209"/>
                    </a:lnTo>
                    <a:lnTo>
                      <a:pt x="464" y="215"/>
                    </a:lnTo>
                    <a:lnTo>
                      <a:pt x="465" y="222"/>
                    </a:lnTo>
                    <a:lnTo>
                      <a:pt x="467" y="226"/>
                    </a:lnTo>
                    <a:lnTo>
                      <a:pt x="471" y="234"/>
                    </a:lnTo>
                    <a:lnTo>
                      <a:pt x="471" y="238"/>
                    </a:lnTo>
                    <a:lnTo>
                      <a:pt x="475" y="245"/>
                    </a:lnTo>
                    <a:lnTo>
                      <a:pt x="475" y="249"/>
                    </a:lnTo>
                    <a:lnTo>
                      <a:pt x="477" y="255"/>
                    </a:lnTo>
                    <a:lnTo>
                      <a:pt x="479" y="260"/>
                    </a:lnTo>
                    <a:lnTo>
                      <a:pt x="481" y="266"/>
                    </a:lnTo>
                    <a:lnTo>
                      <a:pt x="483" y="270"/>
                    </a:lnTo>
                    <a:lnTo>
                      <a:pt x="484" y="276"/>
                    </a:lnTo>
                    <a:lnTo>
                      <a:pt x="484" y="280"/>
                    </a:lnTo>
                    <a:lnTo>
                      <a:pt x="488" y="283"/>
                    </a:lnTo>
                    <a:lnTo>
                      <a:pt x="490" y="293"/>
                    </a:lnTo>
                    <a:lnTo>
                      <a:pt x="492" y="300"/>
                    </a:lnTo>
                    <a:lnTo>
                      <a:pt x="492" y="310"/>
                    </a:lnTo>
                    <a:lnTo>
                      <a:pt x="492" y="318"/>
                    </a:lnTo>
                    <a:lnTo>
                      <a:pt x="492" y="327"/>
                    </a:lnTo>
                    <a:lnTo>
                      <a:pt x="490" y="335"/>
                    </a:lnTo>
                    <a:lnTo>
                      <a:pt x="488" y="342"/>
                    </a:lnTo>
                    <a:lnTo>
                      <a:pt x="486" y="350"/>
                    </a:lnTo>
                    <a:lnTo>
                      <a:pt x="483" y="357"/>
                    </a:lnTo>
                    <a:lnTo>
                      <a:pt x="479" y="365"/>
                    </a:lnTo>
                    <a:lnTo>
                      <a:pt x="475" y="371"/>
                    </a:lnTo>
                    <a:lnTo>
                      <a:pt x="471" y="378"/>
                    </a:lnTo>
                    <a:lnTo>
                      <a:pt x="467" y="384"/>
                    </a:lnTo>
                    <a:lnTo>
                      <a:pt x="462" y="392"/>
                    </a:lnTo>
                    <a:lnTo>
                      <a:pt x="458" y="397"/>
                    </a:lnTo>
                    <a:lnTo>
                      <a:pt x="452" y="403"/>
                    </a:lnTo>
                    <a:lnTo>
                      <a:pt x="446" y="403"/>
                    </a:lnTo>
                    <a:lnTo>
                      <a:pt x="439" y="405"/>
                    </a:lnTo>
                    <a:lnTo>
                      <a:pt x="433" y="405"/>
                    </a:lnTo>
                    <a:lnTo>
                      <a:pt x="427" y="407"/>
                    </a:lnTo>
                    <a:lnTo>
                      <a:pt x="420" y="407"/>
                    </a:lnTo>
                    <a:lnTo>
                      <a:pt x="412" y="407"/>
                    </a:lnTo>
                    <a:lnTo>
                      <a:pt x="405" y="409"/>
                    </a:lnTo>
                    <a:lnTo>
                      <a:pt x="399" y="411"/>
                    </a:lnTo>
                    <a:lnTo>
                      <a:pt x="389" y="411"/>
                    </a:lnTo>
                    <a:lnTo>
                      <a:pt x="382" y="413"/>
                    </a:lnTo>
                    <a:lnTo>
                      <a:pt x="374" y="413"/>
                    </a:lnTo>
                    <a:lnTo>
                      <a:pt x="369" y="414"/>
                    </a:lnTo>
                    <a:lnTo>
                      <a:pt x="359" y="414"/>
                    </a:lnTo>
                    <a:lnTo>
                      <a:pt x="351" y="414"/>
                    </a:lnTo>
                    <a:lnTo>
                      <a:pt x="344" y="416"/>
                    </a:lnTo>
                    <a:lnTo>
                      <a:pt x="338" y="418"/>
                    </a:lnTo>
                    <a:lnTo>
                      <a:pt x="331" y="418"/>
                    </a:lnTo>
                    <a:lnTo>
                      <a:pt x="323" y="418"/>
                    </a:lnTo>
                    <a:lnTo>
                      <a:pt x="317" y="420"/>
                    </a:lnTo>
                    <a:lnTo>
                      <a:pt x="312" y="420"/>
                    </a:lnTo>
                    <a:lnTo>
                      <a:pt x="304" y="420"/>
                    </a:lnTo>
                    <a:lnTo>
                      <a:pt x="298" y="422"/>
                    </a:lnTo>
                    <a:lnTo>
                      <a:pt x="293" y="422"/>
                    </a:lnTo>
                    <a:lnTo>
                      <a:pt x="289" y="424"/>
                    </a:lnTo>
                    <a:lnTo>
                      <a:pt x="285" y="424"/>
                    </a:lnTo>
                    <a:lnTo>
                      <a:pt x="279" y="424"/>
                    </a:lnTo>
                    <a:lnTo>
                      <a:pt x="277" y="424"/>
                    </a:lnTo>
                    <a:lnTo>
                      <a:pt x="274" y="426"/>
                    </a:lnTo>
                    <a:lnTo>
                      <a:pt x="270" y="426"/>
                    </a:lnTo>
                    <a:lnTo>
                      <a:pt x="270" y="426"/>
                    </a:lnTo>
                    <a:lnTo>
                      <a:pt x="264" y="428"/>
                    </a:lnTo>
                    <a:lnTo>
                      <a:pt x="258" y="430"/>
                    </a:lnTo>
                    <a:lnTo>
                      <a:pt x="255" y="432"/>
                    </a:lnTo>
                    <a:lnTo>
                      <a:pt x="251" y="434"/>
                    </a:lnTo>
                    <a:lnTo>
                      <a:pt x="245" y="435"/>
                    </a:lnTo>
                    <a:lnTo>
                      <a:pt x="239" y="437"/>
                    </a:lnTo>
                    <a:lnTo>
                      <a:pt x="236" y="439"/>
                    </a:lnTo>
                    <a:lnTo>
                      <a:pt x="232" y="443"/>
                    </a:lnTo>
                    <a:lnTo>
                      <a:pt x="226" y="445"/>
                    </a:lnTo>
                    <a:lnTo>
                      <a:pt x="222" y="447"/>
                    </a:lnTo>
                    <a:lnTo>
                      <a:pt x="217" y="447"/>
                    </a:lnTo>
                    <a:lnTo>
                      <a:pt x="213" y="451"/>
                    </a:lnTo>
                    <a:lnTo>
                      <a:pt x="203" y="453"/>
                    </a:lnTo>
                    <a:lnTo>
                      <a:pt x="196" y="458"/>
                    </a:lnTo>
                    <a:lnTo>
                      <a:pt x="196" y="458"/>
                    </a:lnTo>
                    <a:close/>
                  </a:path>
                </a:pathLst>
              </a:custGeom>
              <a:solidFill>
                <a:srgbClr val="FF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68" name="Freeform 356"/>
              <p:cNvSpPr>
                <a:spLocks/>
              </p:cNvSpPr>
              <p:nvPr/>
            </p:nvSpPr>
            <p:spPr bwMode="auto">
              <a:xfrm>
                <a:off x="4478" y="1569"/>
                <a:ext cx="55" cy="50"/>
              </a:xfrm>
              <a:custGeom>
                <a:avLst/>
                <a:gdLst>
                  <a:gd name="T0" fmla="*/ 0 w 110"/>
                  <a:gd name="T1" fmla="*/ 0 h 101"/>
                  <a:gd name="T2" fmla="*/ 1 w 110"/>
                  <a:gd name="T3" fmla="*/ 0 h 101"/>
                  <a:gd name="T4" fmla="*/ 3 w 110"/>
                  <a:gd name="T5" fmla="*/ 2 h 101"/>
                  <a:gd name="T6" fmla="*/ 7 w 110"/>
                  <a:gd name="T7" fmla="*/ 2 h 101"/>
                  <a:gd name="T8" fmla="*/ 15 w 110"/>
                  <a:gd name="T9" fmla="*/ 4 h 101"/>
                  <a:gd name="T10" fmla="*/ 19 w 110"/>
                  <a:gd name="T11" fmla="*/ 6 h 101"/>
                  <a:gd name="T12" fmla="*/ 26 w 110"/>
                  <a:gd name="T13" fmla="*/ 9 h 101"/>
                  <a:gd name="T14" fmla="*/ 34 w 110"/>
                  <a:gd name="T15" fmla="*/ 11 h 101"/>
                  <a:gd name="T16" fmla="*/ 41 w 110"/>
                  <a:gd name="T17" fmla="*/ 15 h 101"/>
                  <a:gd name="T18" fmla="*/ 49 w 110"/>
                  <a:gd name="T19" fmla="*/ 17 h 101"/>
                  <a:gd name="T20" fmla="*/ 58 w 110"/>
                  <a:gd name="T21" fmla="*/ 21 h 101"/>
                  <a:gd name="T22" fmla="*/ 66 w 110"/>
                  <a:gd name="T23" fmla="*/ 23 h 101"/>
                  <a:gd name="T24" fmla="*/ 76 w 110"/>
                  <a:gd name="T25" fmla="*/ 26 h 101"/>
                  <a:gd name="T26" fmla="*/ 83 w 110"/>
                  <a:gd name="T27" fmla="*/ 28 h 101"/>
                  <a:gd name="T28" fmla="*/ 93 w 110"/>
                  <a:gd name="T29" fmla="*/ 32 h 101"/>
                  <a:gd name="T30" fmla="*/ 100 w 110"/>
                  <a:gd name="T31" fmla="*/ 36 h 101"/>
                  <a:gd name="T32" fmla="*/ 110 w 110"/>
                  <a:gd name="T33" fmla="*/ 40 h 101"/>
                  <a:gd name="T34" fmla="*/ 108 w 110"/>
                  <a:gd name="T35" fmla="*/ 44 h 101"/>
                  <a:gd name="T36" fmla="*/ 106 w 110"/>
                  <a:gd name="T37" fmla="*/ 49 h 101"/>
                  <a:gd name="T38" fmla="*/ 106 w 110"/>
                  <a:gd name="T39" fmla="*/ 55 h 101"/>
                  <a:gd name="T40" fmla="*/ 106 w 110"/>
                  <a:gd name="T41" fmla="*/ 61 h 101"/>
                  <a:gd name="T42" fmla="*/ 104 w 110"/>
                  <a:gd name="T43" fmla="*/ 66 h 101"/>
                  <a:gd name="T44" fmla="*/ 102 w 110"/>
                  <a:gd name="T45" fmla="*/ 70 h 101"/>
                  <a:gd name="T46" fmla="*/ 102 w 110"/>
                  <a:gd name="T47" fmla="*/ 76 h 101"/>
                  <a:gd name="T48" fmla="*/ 102 w 110"/>
                  <a:gd name="T49" fmla="*/ 82 h 101"/>
                  <a:gd name="T50" fmla="*/ 98 w 110"/>
                  <a:gd name="T51" fmla="*/ 87 h 101"/>
                  <a:gd name="T52" fmla="*/ 98 w 110"/>
                  <a:gd name="T53" fmla="*/ 95 h 101"/>
                  <a:gd name="T54" fmla="*/ 98 w 110"/>
                  <a:gd name="T55" fmla="*/ 99 h 101"/>
                  <a:gd name="T56" fmla="*/ 98 w 110"/>
                  <a:gd name="T57" fmla="*/ 101 h 101"/>
                  <a:gd name="T58" fmla="*/ 0 w 110"/>
                  <a:gd name="T59" fmla="*/ 0 h 101"/>
                  <a:gd name="T60" fmla="*/ 0 w 110"/>
                  <a:gd name="T6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0" h="101">
                    <a:moveTo>
                      <a:pt x="0" y="0"/>
                    </a:moveTo>
                    <a:lnTo>
                      <a:pt x="1" y="0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5" y="4"/>
                    </a:lnTo>
                    <a:lnTo>
                      <a:pt x="19" y="6"/>
                    </a:lnTo>
                    <a:lnTo>
                      <a:pt x="26" y="9"/>
                    </a:lnTo>
                    <a:lnTo>
                      <a:pt x="34" y="11"/>
                    </a:lnTo>
                    <a:lnTo>
                      <a:pt x="41" y="15"/>
                    </a:lnTo>
                    <a:lnTo>
                      <a:pt x="49" y="17"/>
                    </a:lnTo>
                    <a:lnTo>
                      <a:pt x="58" y="21"/>
                    </a:lnTo>
                    <a:lnTo>
                      <a:pt x="66" y="23"/>
                    </a:lnTo>
                    <a:lnTo>
                      <a:pt x="76" y="26"/>
                    </a:lnTo>
                    <a:lnTo>
                      <a:pt x="83" y="28"/>
                    </a:lnTo>
                    <a:lnTo>
                      <a:pt x="93" y="32"/>
                    </a:lnTo>
                    <a:lnTo>
                      <a:pt x="100" y="36"/>
                    </a:lnTo>
                    <a:lnTo>
                      <a:pt x="110" y="40"/>
                    </a:lnTo>
                    <a:lnTo>
                      <a:pt x="108" y="44"/>
                    </a:lnTo>
                    <a:lnTo>
                      <a:pt x="106" y="49"/>
                    </a:lnTo>
                    <a:lnTo>
                      <a:pt x="106" y="55"/>
                    </a:lnTo>
                    <a:lnTo>
                      <a:pt x="106" y="61"/>
                    </a:lnTo>
                    <a:lnTo>
                      <a:pt x="104" y="66"/>
                    </a:lnTo>
                    <a:lnTo>
                      <a:pt x="102" y="70"/>
                    </a:lnTo>
                    <a:lnTo>
                      <a:pt x="102" y="76"/>
                    </a:lnTo>
                    <a:lnTo>
                      <a:pt x="102" y="82"/>
                    </a:lnTo>
                    <a:lnTo>
                      <a:pt x="98" y="87"/>
                    </a:lnTo>
                    <a:lnTo>
                      <a:pt x="98" y="95"/>
                    </a:lnTo>
                    <a:lnTo>
                      <a:pt x="98" y="99"/>
                    </a:lnTo>
                    <a:lnTo>
                      <a:pt x="98" y="10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69" name="Freeform 357"/>
              <p:cNvSpPr>
                <a:spLocks/>
              </p:cNvSpPr>
              <p:nvPr/>
            </p:nvSpPr>
            <p:spPr bwMode="auto">
              <a:xfrm>
                <a:off x="4395" y="1496"/>
                <a:ext cx="228" cy="196"/>
              </a:xfrm>
              <a:custGeom>
                <a:avLst/>
                <a:gdLst>
                  <a:gd name="T0" fmla="*/ 38 w 456"/>
                  <a:gd name="T1" fmla="*/ 61 h 392"/>
                  <a:gd name="T2" fmla="*/ 50 w 456"/>
                  <a:gd name="T3" fmla="*/ 40 h 392"/>
                  <a:gd name="T4" fmla="*/ 65 w 456"/>
                  <a:gd name="T5" fmla="*/ 18 h 392"/>
                  <a:gd name="T6" fmla="*/ 80 w 456"/>
                  <a:gd name="T7" fmla="*/ 2 h 392"/>
                  <a:gd name="T8" fmla="*/ 82 w 456"/>
                  <a:gd name="T9" fmla="*/ 18 h 392"/>
                  <a:gd name="T10" fmla="*/ 84 w 456"/>
                  <a:gd name="T11" fmla="*/ 40 h 392"/>
                  <a:gd name="T12" fmla="*/ 86 w 456"/>
                  <a:gd name="T13" fmla="*/ 58 h 392"/>
                  <a:gd name="T14" fmla="*/ 90 w 456"/>
                  <a:gd name="T15" fmla="*/ 71 h 392"/>
                  <a:gd name="T16" fmla="*/ 107 w 456"/>
                  <a:gd name="T17" fmla="*/ 90 h 392"/>
                  <a:gd name="T18" fmla="*/ 118 w 456"/>
                  <a:gd name="T19" fmla="*/ 111 h 392"/>
                  <a:gd name="T20" fmla="*/ 116 w 456"/>
                  <a:gd name="T21" fmla="*/ 130 h 392"/>
                  <a:gd name="T22" fmla="*/ 112 w 456"/>
                  <a:gd name="T23" fmla="*/ 149 h 392"/>
                  <a:gd name="T24" fmla="*/ 111 w 456"/>
                  <a:gd name="T25" fmla="*/ 168 h 392"/>
                  <a:gd name="T26" fmla="*/ 107 w 456"/>
                  <a:gd name="T27" fmla="*/ 194 h 392"/>
                  <a:gd name="T28" fmla="*/ 105 w 456"/>
                  <a:gd name="T29" fmla="*/ 215 h 392"/>
                  <a:gd name="T30" fmla="*/ 261 w 456"/>
                  <a:gd name="T31" fmla="*/ 308 h 392"/>
                  <a:gd name="T32" fmla="*/ 274 w 456"/>
                  <a:gd name="T33" fmla="*/ 291 h 392"/>
                  <a:gd name="T34" fmla="*/ 297 w 456"/>
                  <a:gd name="T35" fmla="*/ 261 h 392"/>
                  <a:gd name="T36" fmla="*/ 320 w 456"/>
                  <a:gd name="T37" fmla="*/ 227 h 392"/>
                  <a:gd name="T38" fmla="*/ 337 w 456"/>
                  <a:gd name="T39" fmla="*/ 210 h 392"/>
                  <a:gd name="T40" fmla="*/ 358 w 456"/>
                  <a:gd name="T41" fmla="*/ 221 h 392"/>
                  <a:gd name="T42" fmla="*/ 377 w 456"/>
                  <a:gd name="T43" fmla="*/ 231 h 392"/>
                  <a:gd name="T44" fmla="*/ 396 w 456"/>
                  <a:gd name="T45" fmla="*/ 242 h 392"/>
                  <a:gd name="T46" fmla="*/ 416 w 456"/>
                  <a:gd name="T47" fmla="*/ 253 h 392"/>
                  <a:gd name="T48" fmla="*/ 443 w 456"/>
                  <a:gd name="T49" fmla="*/ 269 h 392"/>
                  <a:gd name="T50" fmla="*/ 451 w 456"/>
                  <a:gd name="T51" fmla="*/ 284 h 392"/>
                  <a:gd name="T52" fmla="*/ 424 w 456"/>
                  <a:gd name="T53" fmla="*/ 310 h 392"/>
                  <a:gd name="T54" fmla="*/ 396 w 456"/>
                  <a:gd name="T55" fmla="*/ 327 h 392"/>
                  <a:gd name="T56" fmla="*/ 375 w 456"/>
                  <a:gd name="T57" fmla="*/ 337 h 392"/>
                  <a:gd name="T58" fmla="*/ 354 w 456"/>
                  <a:gd name="T59" fmla="*/ 346 h 392"/>
                  <a:gd name="T60" fmla="*/ 331 w 456"/>
                  <a:gd name="T61" fmla="*/ 354 h 392"/>
                  <a:gd name="T62" fmla="*/ 308 w 456"/>
                  <a:gd name="T63" fmla="*/ 362 h 392"/>
                  <a:gd name="T64" fmla="*/ 285 w 456"/>
                  <a:gd name="T65" fmla="*/ 365 h 392"/>
                  <a:gd name="T66" fmla="*/ 263 w 456"/>
                  <a:gd name="T67" fmla="*/ 373 h 392"/>
                  <a:gd name="T68" fmla="*/ 242 w 456"/>
                  <a:gd name="T69" fmla="*/ 377 h 392"/>
                  <a:gd name="T70" fmla="*/ 221 w 456"/>
                  <a:gd name="T71" fmla="*/ 381 h 392"/>
                  <a:gd name="T72" fmla="*/ 200 w 456"/>
                  <a:gd name="T73" fmla="*/ 385 h 392"/>
                  <a:gd name="T74" fmla="*/ 177 w 456"/>
                  <a:gd name="T75" fmla="*/ 386 h 392"/>
                  <a:gd name="T76" fmla="*/ 145 w 456"/>
                  <a:gd name="T77" fmla="*/ 392 h 392"/>
                  <a:gd name="T78" fmla="*/ 114 w 456"/>
                  <a:gd name="T79" fmla="*/ 388 h 392"/>
                  <a:gd name="T80" fmla="*/ 88 w 456"/>
                  <a:gd name="T81" fmla="*/ 379 h 392"/>
                  <a:gd name="T82" fmla="*/ 65 w 456"/>
                  <a:gd name="T83" fmla="*/ 362 h 392"/>
                  <a:gd name="T84" fmla="*/ 46 w 456"/>
                  <a:gd name="T85" fmla="*/ 343 h 392"/>
                  <a:gd name="T86" fmla="*/ 31 w 456"/>
                  <a:gd name="T87" fmla="*/ 322 h 392"/>
                  <a:gd name="T88" fmla="*/ 19 w 456"/>
                  <a:gd name="T89" fmla="*/ 299 h 392"/>
                  <a:gd name="T90" fmla="*/ 8 w 456"/>
                  <a:gd name="T91" fmla="*/ 276 h 392"/>
                  <a:gd name="T92" fmla="*/ 0 w 456"/>
                  <a:gd name="T93" fmla="*/ 253 h 392"/>
                  <a:gd name="T94" fmla="*/ 0 w 456"/>
                  <a:gd name="T95" fmla="*/ 229 h 392"/>
                  <a:gd name="T96" fmla="*/ 4 w 456"/>
                  <a:gd name="T97" fmla="*/ 198 h 392"/>
                  <a:gd name="T98" fmla="*/ 10 w 456"/>
                  <a:gd name="T99" fmla="*/ 166 h 392"/>
                  <a:gd name="T100" fmla="*/ 17 w 456"/>
                  <a:gd name="T101" fmla="*/ 134 h 392"/>
                  <a:gd name="T102" fmla="*/ 23 w 456"/>
                  <a:gd name="T103" fmla="*/ 103 h 392"/>
                  <a:gd name="T104" fmla="*/ 29 w 456"/>
                  <a:gd name="T105" fmla="*/ 84 h 392"/>
                  <a:gd name="T106" fmla="*/ 34 w 456"/>
                  <a:gd name="T107" fmla="*/ 75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56" h="392">
                    <a:moveTo>
                      <a:pt x="34" y="75"/>
                    </a:moveTo>
                    <a:lnTo>
                      <a:pt x="34" y="71"/>
                    </a:lnTo>
                    <a:lnTo>
                      <a:pt x="36" y="65"/>
                    </a:lnTo>
                    <a:lnTo>
                      <a:pt x="38" y="61"/>
                    </a:lnTo>
                    <a:lnTo>
                      <a:pt x="40" y="58"/>
                    </a:lnTo>
                    <a:lnTo>
                      <a:pt x="44" y="52"/>
                    </a:lnTo>
                    <a:lnTo>
                      <a:pt x="48" y="48"/>
                    </a:lnTo>
                    <a:lnTo>
                      <a:pt x="50" y="40"/>
                    </a:lnTo>
                    <a:lnTo>
                      <a:pt x="53" y="37"/>
                    </a:lnTo>
                    <a:lnTo>
                      <a:pt x="57" y="29"/>
                    </a:lnTo>
                    <a:lnTo>
                      <a:pt x="63" y="25"/>
                    </a:lnTo>
                    <a:lnTo>
                      <a:pt x="65" y="18"/>
                    </a:lnTo>
                    <a:lnTo>
                      <a:pt x="71" y="12"/>
                    </a:lnTo>
                    <a:lnTo>
                      <a:pt x="74" y="6"/>
                    </a:lnTo>
                    <a:lnTo>
                      <a:pt x="80" y="2"/>
                    </a:lnTo>
                    <a:lnTo>
                      <a:pt x="80" y="2"/>
                    </a:lnTo>
                    <a:lnTo>
                      <a:pt x="80" y="0"/>
                    </a:lnTo>
                    <a:lnTo>
                      <a:pt x="80" y="6"/>
                    </a:lnTo>
                    <a:lnTo>
                      <a:pt x="80" y="14"/>
                    </a:lnTo>
                    <a:lnTo>
                      <a:pt x="82" y="18"/>
                    </a:lnTo>
                    <a:lnTo>
                      <a:pt x="82" y="25"/>
                    </a:lnTo>
                    <a:lnTo>
                      <a:pt x="82" y="31"/>
                    </a:lnTo>
                    <a:lnTo>
                      <a:pt x="84" y="37"/>
                    </a:lnTo>
                    <a:lnTo>
                      <a:pt x="84" y="40"/>
                    </a:lnTo>
                    <a:lnTo>
                      <a:pt x="86" y="46"/>
                    </a:lnTo>
                    <a:lnTo>
                      <a:pt x="86" y="52"/>
                    </a:lnTo>
                    <a:lnTo>
                      <a:pt x="86" y="56"/>
                    </a:lnTo>
                    <a:lnTo>
                      <a:pt x="86" y="58"/>
                    </a:lnTo>
                    <a:lnTo>
                      <a:pt x="86" y="63"/>
                    </a:lnTo>
                    <a:lnTo>
                      <a:pt x="88" y="67"/>
                    </a:lnTo>
                    <a:lnTo>
                      <a:pt x="88" y="69"/>
                    </a:lnTo>
                    <a:lnTo>
                      <a:pt x="90" y="71"/>
                    </a:lnTo>
                    <a:lnTo>
                      <a:pt x="91" y="75"/>
                    </a:lnTo>
                    <a:lnTo>
                      <a:pt x="97" y="78"/>
                    </a:lnTo>
                    <a:lnTo>
                      <a:pt x="101" y="84"/>
                    </a:lnTo>
                    <a:lnTo>
                      <a:pt x="107" y="90"/>
                    </a:lnTo>
                    <a:lnTo>
                      <a:pt x="112" y="96"/>
                    </a:lnTo>
                    <a:lnTo>
                      <a:pt x="120" y="101"/>
                    </a:lnTo>
                    <a:lnTo>
                      <a:pt x="118" y="105"/>
                    </a:lnTo>
                    <a:lnTo>
                      <a:pt x="118" y="111"/>
                    </a:lnTo>
                    <a:lnTo>
                      <a:pt x="118" y="116"/>
                    </a:lnTo>
                    <a:lnTo>
                      <a:pt x="118" y="120"/>
                    </a:lnTo>
                    <a:lnTo>
                      <a:pt x="116" y="126"/>
                    </a:lnTo>
                    <a:lnTo>
                      <a:pt x="116" y="130"/>
                    </a:lnTo>
                    <a:lnTo>
                      <a:pt x="114" y="135"/>
                    </a:lnTo>
                    <a:lnTo>
                      <a:pt x="114" y="141"/>
                    </a:lnTo>
                    <a:lnTo>
                      <a:pt x="114" y="145"/>
                    </a:lnTo>
                    <a:lnTo>
                      <a:pt x="112" y="149"/>
                    </a:lnTo>
                    <a:lnTo>
                      <a:pt x="112" y="154"/>
                    </a:lnTo>
                    <a:lnTo>
                      <a:pt x="112" y="160"/>
                    </a:lnTo>
                    <a:lnTo>
                      <a:pt x="111" y="164"/>
                    </a:lnTo>
                    <a:lnTo>
                      <a:pt x="111" y="168"/>
                    </a:lnTo>
                    <a:lnTo>
                      <a:pt x="111" y="173"/>
                    </a:lnTo>
                    <a:lnTo>
                      <a:pt x="111" y="179"/>
                    </a:lnTo>
                    <a:lnTo>
                      <a:pt x="109" y="187"/>
                    </a:lnTo>
                    <a:lnTo>
                      <a:pt x="107" y="194"/>
                    </a:lnTo>
                    <a:lnTo>
                      <a:pt x="105" y="202"/>
                    </a:lnTo>
                    <a:lnTo>
                      <a:pt x="105" y="208"/>
                    </a:lnTo>
                    <a:lnTo>
                      <a:pt x="105" y="212"/>
                    </a:lnTo>
                    <a:lnTo>
                      <a:pt x="105" y="215"/>
                    </a:lnTo>
                    <a:lnTo>
                      <a:pt x="105" y="217"/>
                    </a:lnTo>
                    <a:lnTo>
                      <a:pt x="105" y="219"/>
                    </a:lnTo>
                    <a:lnTo>
                      <a:pt x="261" y="310"/>
                    </a:lnTo>
                    <a:lnTo>
                      <a:pt x="261" y="308"/>
                    </a:lnTo>
                    <a:lnTo>
                      <a:pt x="263" y="307"/>
                    </a:lnTo>
                    <a:lnTo>
                      <a:pt x="266" y="301"/>
                    </a:lnTo>
                    <a:lnTo>
                      <a:pt x="270" y="297"/>
                    </a:lnTo>
                    <a:lnTo>
                      <a:pt x="274" y="291"/>
                    </a:lnTo>
                    <a:lnTo>
                      <a:pt x="280" y="284"/>
                    </a:lnTo>
                    <a:lnTo>
                      <a:pt x="285" y="276"/>
                    </a:lnTo>
                    <a:lnTo>
                      <a:pt x="291" y="269"/>
                    </a:lnTo>
                    <a:lnTo>
                      <a:pt x="297" y="261"/>
                    </a:lnTo>
                    <a:lnTo>
                      <a:pt x="302" y="251"/>
                    </a:lnTo>
                    <a:lnTo>
                      <a:pt x="308" y="242"/>
                    </a:lnTo>
                    <a:lnTo>
                      <a:pt x="314" y="234"/>
                    </a:lnTo>
                    <a:lnTo>
                      <a:pt x="320" y="227"/>
                    </a:lnTo>
                    <a:lnTo>
                      <a:pt x="323" y="219"/>
                    </a:lnTo>
                    <a:lnTo>
                      <a:pt x="327" y="212"/>
                    </a:lnTo>
                    <a:lnTo>
                      <a:pt x="331" y="208"/>
                    </a:lnTo>
                    <a:lnTo>
                      <a:pt x="337" y="210"/>
                    </a:lnTo>
                    <a:lnTo>
                      <a:pt x="344" y="213"/>
                    </a:lnTo>
                    <a:lnTo>
                      <a:pt x="348" y="215"/>
                    </a:lnTo>
                    <a:lnTo>
                      <a:pt x="352" y="219"/>
                    </a:lnTo>
                    <a:lnTo>
                      <a:pt x="358" y="221"/>
                    </a:lnTo>
                    <a:lnTo>
                      <a:pt x="361" y="223"/>
                    </a:lnTo>
                    <a:lnTo>
                      <a:pt x="365" y="227"/>
                    </a:lnTo>
                    <a:lnTo>
                      <a:pt x="371" y="229"/>
                    </a:lnTo>
                    <a:lnTo>
                      <a:pt x="377" y="231"/>
                    </a:lnTo>
                    <a:lnTo>
                      <a:pt x="380" y="234"/>
                    </a:lnTo>
                    <a:lnTo>
                      <a:pt x="386" y="236"/>
                    </a:lnTo>
                    <a:lnTo>
                      <a:pt x="390" y="240"/>
                    </a:lnTo>
                    <a:lnTo>
                      <a:pt x="396" y="242"/>
                    </a:lnTo>
                    <a:lnTo>
                      <a:pt x="401" y="246"/>
                    </a:lnTo>
                    <a:lnTo>
                      <a:pt x="405" y="248"/>
                    </a:lnTo>
                    <a:lnTo>
                      <a:pt x="411" y="251"/>
                    </a:lnTo>
                    <a:lnTo>
                      <a:pt x="416" y="253"/>
                    </a:lnTo>
                    <a:lnTo>
                      <a:pt x="420" y="255"/>
                    </a:lnTo>
                    <a:lnTo>
                      <a:pt x="428" y="261"/>
                    </a:lnTo>
                    <a:lnTo>
                      <a:pt x="437" y="267"/>
                    </a:lnTo>
                    <a:lnTo>
                      <a:pt x="443" y="269"/>
                    </a:lnTo>
                    <a:lnTo>
                      <a:pt x="449" y="272"/>
                    </a:lnTo>
                    <a:lnTo>
                      <a:pt x="454" y="274"/>
                    </a:lnTo>
                    <a:lnTo>
                      <a:pt x="456" y="276"/>
                    </a:lnTo>
                    <a:lnTo>
                      <a:pt x="451" y="284"/>
                    </a:lnTo>
                    <a:lnTo>
                      <a:pt x="445" y="291"/>
                    </a:lnTo>
                    <a:lnTo>
                      <a:pt x="439" y="297"/>
                    </a:lnTo>
                    <a:lnTo>
                      <a:pt x="434" y="305"/>
                    </a:lnTo>
                    <a:lnTo>
                      <a:pt x="424" y="310"/>
                    </a:lnTo>
                    <a:lnTo>
                      <a:pt x="416" y="316"/>
                    </a:lnTo>
                    <a:lnTo>
                      <a:pt x="409" y="320"/>
                    </a:lnTo>
                    <a:lnTo>
                      <a:pt x="399" y="326"/>
                    </a:lnTo>
                    <a:lnTo>
                      <a:pt x="396" y="327"/>
                    </a:lnTo>
                    <a:lnTo>
                      <a:pt x="390" y="331"/>
                    </a:lnTo>
                    <a:lnTo>
                      <a:pt x="384" y="333"/>
                    </a:lnTo>
                    <a:lnTo>
                      <a:pt x="380" y="335"/>
                    </a:lnTo>
                    <a:lnTo>
                      <a:pt x="375" y="337"/>
                    </a:lnTo>
                    <a:lnTo>
                      <a:pt x="369" y="339"/>
                    </a:lnTo>
                    <a:lnTo>
                      <a:pt x="363" y="343"/>
                    </a:lnTo>
                    <a:lnTo>
                      <a:pt x="359" y="345"/>
                    </a:lnTo>
                    <a:lnTo>
                      <a:pt x="354" y="346"/>
                    </a:lnTo>
                    <a:lnTo>
                      <a:pt x="348" y="348"/>
                    </a:lnTo>
                    <a:lnTo>
                      <a:pt x="342" y="350"/>
                    </a:lnTo>
                    <a:lnTo>
                      <a:pt x="337" y="352"/>
                    </a:lnTo>
                    <a:lnTo>
                      <a:pt x="331" y="354"/>
                    </a:lnTo>
                    <a:lnTo>
                      <a:pt x="325" y="356"/>
                    </a:lnTo>
                    <a:lnTo>
                      <a:pt x="320" y="358"/>
                    </a:lnTo>
                    <a:lnTo>
                      <a:pt x="316" y="360"/>
                    </a:lnTo>
                    <a:lnTo>
                      <a:pt x="308" y="362"/>
                    </a:lnTo>
                    <a:lnTo>
                      <a:pt x="302" y="364"/>
                    </a:lnTo>
                    <a:lnTo>
                      <a:pt x="297" y="364"/>
                    </a:lnTo>
                    <a:lnTo>
                      <a:pt x="293" y="365"/>
                    </a:lnTo>
                    <a:lnTo>
                      <a:pt x="285" y="365"/>
                    </a:lnTo>
                    <a:lnTo>
                      <a:pt x="280" y="367"/>
                    </a:lnTo>
                    <a:lnTo>
                      <a:pt x="274" y="369"/>
                    </a:lnTo>
                    <a:lnTo>
                      <a:pt x="268" y="371"/>
                    </a:lnTo>
                    <a:lnTo>
                      <a:pt x="263" y="373"/>
                    </a:lnTo>
                    <a:lnTo>
                      <a:pt x="257" y="373"/>
                    </a:lnTo>
                    <a:lnTo>
                      <a:pt x="251" y="373"/>
                    </a:lnTo>
                    <a:lnTo>
                      <a:pt x="247" y="375"/>
                    </a:lnTo>
                    <a:lnTo>
                      <a:pt x="242" y="377"/>
                    </a:lnTo>
                    <a:lnTo>
                      <a:pt x="236" y="379"/>
                    </a:lnTo>
                    <a:lnTo>
                      <a:pt x="230" y="379"/>
                    </a:lnTo>
                    <a:lnTo>
                      <a:pt x="226" y="381"/>
                    </a:lnTo>
                    <a:lnTo>
                      <a:pt x="221" y="381"/>
                    </a:lnTo>
                    <a:lnTo>
                      <a:pt x="215" y="381"/>
                    </a:lnTo>
                    <a:lnTo>
                      <a:pt x="209" y="383"/>
                    </a:lnTo>
                    <a:lnTo>
                      <a:pt x="206" y="383"/>
                    </a:lnTo>
                    <a:lnTo>
                      <a:pt x="200" y="385"/>
                    </a:lnTo>
                    <a:lnTo>
                      <a:pt x="196" y="385"/>
                    </a:lnTo>
                    <a:lnTo>
                      <a:pt x="190" y="385"/>
                    </a:lnTo>
                    <a:lnTo>
                      <a:pt x="187" y="386"/>
                    </a:lnTo>
                    <a:lnTo>
                      <a:pt x="177" y="386"/>
                    </a:lnTo>
                    <a:lnTo>
                      <a:pt x="169" y="388"/>
                    </a:lnTo>
                    <a:lnTo>
                      <a:pt x="162" y="390"/>
                    </a:lnTo>
                    <a:lnTo>
                      <a:pt x="154" y="392"/>
                    </a:lnTo>
                    <a:lnTo>
                      <a:pt x="145" y="392"/>
                    </a:lnTo>
                    <a:lnTo>
                      <a:pt x="137" y="392"/>
                    </a:lnTo>
                    <a:lnTo>
                      <a:pt x="130" y="392"/>
                    </a:lnTo>
                    <a:lnTo>
                      <a:pt x="122" y="392"/>
                    </a:lnTo>
                    <a:lnTo>
                      <a:pt x="114" y="388"/>
                    </a:lnTo>
                    <a:lnTo>
                      <a:pt x="107" y="386"/>
                    </a:lnTo>
                    <a:lnTo>
                      <a:pt x="101" y="385"/>
                    </a:lnTo>
                    <a:lnTo>
                      <a:pt x="95" y="383"/>
                    </a:lnTo>
                    <a:lnTo>
                      <a:pt x="88" y="379"/>
                    </a:lnTo>
                    <a:lnTo>
                      <a:pt x="82" y="375"/>
                    </a:lnTo>
                    <a:lnTo>
                      <a:pt x="76" y="371"/>
                    </a:lnTo>
                    <a:lnTo>
                      <a:pt x="71" y="367"/>
                    </a:lnTo>
                    <a:lnTo>
                      <a:pt x="65" y="362"/>
                    </a:lnTo>
                    <a:lnTo>
                      <a:pt x="61" y="358"/>
                    </a:lnTo>
                    <a:lnTo>
                      <a:pt x="55" y="352"/>
                    </a:lnTo>
                    <a:lnTo>
                      <a:pt x="52" y="348"/>
                    </a:lnTo>
                    <a:lnTo>
                      <a:pt x="46" y="343"/>
                    </a:lnTo>
                    <a:lnTo>
                      <a:pt x="42" y="337"/>
                    </a:lnTo>
                    <a:lnTo>
                      <a:pt x="38" y="333"/>
                    </a:lnTo>
                    <a:lnTo>
                      <a:pt x="34" y="327"/>
                    </a:lnTo>
                    <a:lnTo>
                      <a:pt x="31" y="322"/>
                    </a:lnTo>
                    <a:lnTo>
                      <a:pt x="27" y="316"/>
                    </a:lnTo>
                    <a:lnTo>
                      <a:pt x="25" y="310"/>
                    </a:lnTo>
                    <a:lnTo>
                      <a:pt x="21" y="307"/>
                    </a:lnTo>
                    <a:lnTo>
                      <a:pt x="19" y="299"/>
                    </a:lnTo>
                    <a:lnTo>
                      <a:pt x="15" y="295"/>
                    </a:lnTo>
                    <a:lnTo>
                      <a:pt x="14" y="289"/>
                    </a:lnTo>
                    <a:lnTo>
                      <a:pt x="12" y="286"/>
                    </a:lnTo>
                    <a:lnTo>
                      <a:pt x="8" y="276"/>
                    </a:lnTo>
                    <a:lnTo>
                      <a:pt x="4" y="269"/>
                    </a:lnTo>
                    <a:lnTo>
                      <a:pt x="2" y="265"/>
                    </a:lnTo>
                    <a:lnTo>
                      <a:pt x="2" y="261"/>
                    </a:lnTo>
                    <a:lnTo>
                      <a:pt x="0" y="253"/>
                    </a:lnTo>
                    <a:lnTo>
                      <a:pt x="0" y="250"/>
                    </a:lnTo>
                    <a:lnTo>
                      <a:pt x="0" y="242"/>
                    </a:lnTo>
                    <a:lnTo>
                      <a:pt x="0" y="236"/>
                    </a:lnTo>
                    <a:lnTo>
                      <a:pt x="0" y="229"/>
                    </a:lnTo>
                    <a:lnTo>
                      <a:pt x="2" y="223"/>
                    </a:lnTo>
                    <a:lnTo>
                      <a:pt x="2" y="215"/>
                    </a:lnTo>
                    <a:lnTo>
                      <a:pt x="2" y="208"/>
                    </a:lnTo>
                    <a:lnTo>
                      <a:pt x="4" y="198"/>
                    </a:lnTo>
                    <a:lnTo>
                      <a:pt x="6" y="191"/>
                    </a:lnTo>
                    <a:lnTo>
                      <a:pt x="8" y="183"/>
                    </a:lnTo>
                    <a:lnTo>
                      <a:pt x="8" y="173"/>
                    </a:lnTo>
                    <a:lnTo>
                      <a:pt x="10" y="166"/>
                    </a:lnTo>
                    <a:lnTo>
                      <a:pt x="14" y="158"/>
                    </a:lnTo>
                    <a:lnTo>
                      <a:pt x="14" y="149"/>
                    </a:lnTo>
                    <a:lnTo>
                      <a:pt x="15" y="141"/>
                    </a:lnTo>
                    <a:lnTo>
                      <a:pt x="17" y="134"/>
                    </a:lnTo>
                    <a:lnTo>
                      <a:pt x="19" y="126"/>
                    </a:lnTo>
                    <a:lnTo>
                      <a:pt x="21" y="118"/>
                    </a:lnTo>
                    <a:lnTo>
                      <a:pt x="21" y="111"/>
                    </a:lnTo>
                    <a:lnTo>
                      <a:pt x="23" y="103"/>
                    </a:lnTo>
                    <a:lnTo>
                      <a:pt x="27" y="99"/>
                    </a:lnTo>
                    <a:lnTo>
                      <a:pt x="27" y="92"/>
                    </a:lnTo>
                    <a:lnTo>
                      <a:pt x="29" y="88"/>
                    </a:lnTo>
                    <a:lnTo>
                      <a:pt x="29" y="84"/>
                    </a:lnTo>
                    <a:lnTo>
                      <a:pt x="31" y="80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5"/>
                    </a:lnTo>
                    <a:close/>
                  </a:path>
                </a:pathLst>
              </a:custGeom>
              <a:solidFill>
                <a:srgbClr val="FF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70" name="Freeform 358"/>
              <p:cNvSpPr>
                <a:spLocks/>
              </p:cNvSpPr>
              <p:nvPr/>
            </p:nvSpPr>
            <p:spPr bwMode="auto">
              <a:xfrm>
                <a:off x="4448" y="770"/>
                <a:ext cx="249" cy="179"/>
              </a:xfrm>
              <a:custGeom>
                <a:avLst/>
                <a:gdLst>
                  <a:gd name="T0" fmla="*/ 494 w 498"/>
                  <a:gd name="T1" fmla="*/ 70 h 357"/>
                  <a:gd name="T2" fmla="*/ 484 w 498"/>
                  <a:gd name="T3" fmla="*/ 103 h 357"/>
                  <a:gd name="T4" fmla="*/ 473 w 498"/>
                  <a:gd name="T5" fmla="*/ 133 h 357"/>
                  <a:gd name="T6" fmla="*/ 465 w 498"/>
                  <a:gd name="T7" fmla="*/ 152 h 357"/>
                  <a:gd name="T8" fmla="*/ 458 w 498"/>
                  <a:gd name="T9" fmla="*/ 171 h 357"/>
                  <a:gd name="T10" fmla="*/ 450 w 498"/>
                  <a:gd name="T11" fmla="*/ 190 h 357"/>
                  <a:gd name="T12" fmla="*/ 439 w 498"/>
                  <a:gd name="T13" fmla="*/ 209 h 357"/>
                  <a:gd name="T14" fmla="*/ 429 w 498"/>
                  <a:gd name="T15" fmla="*/ 228 h 357"/>
                  <a:gd name="T16" fmla="*/ 418 w 498"/>
                  <a:gd name="T17" fmla="*/ 247 h 357"/>
                  <a:gd name="T18" fmla="*/ 404 w 498"/>
                  <a:gd name="T19" fmla="*/ 270 h 357"/>
                  <a:gd name="T20" fmla="*/ 382 w 498"/>
                  <a:gd name="T21" fmla="*/ 304 h 357"/>
                  <a:gd name="T22" fmla="*/ 359 w 498"/>
                  <a:gd name="T23" fmla="*/ 334 h 357"/>
                  <a:gd name="T24" fmla="*/ 328 w 498"/>
                  <a:gd name="T25" fmla="*/ 352 h 357"/>
                  <a:gd name="T26" fmla="*/ 296 w 498"/>
                  <a:gd name="T27" fmla="*/ 355 h 357"/>
                  <a:gd name="T28" fmla="*/ 266 w 498"/>
                  <a:gd name="T29" fmla="*/ 352 h 357"/>
                  <a:gd name="T30" fmla="*/ 249 w 498"/>
                  <a:gd name="T31" fmla="*/ 346 h 357"/>
                  <a:gd name="T32" fmla="*/ 230 w 498"/>
                  <a:gd name="T33" fmla="*/ 338 h 357"/>
                  <a:gd name="T34" fmla="*/ 211 w 498"/>
                  <a:gd name="T35" fmla="*/ 329 h 357"/>
                  <a:gd name="T36" fmla="*/ 192 w 498"/>
                  <a:gd name="T37" fmla="*/ 319 h 357"/>
                  <a:gd name="T38" fmla="*/ 173 w 498"/>
                  <a:gd name="T39" fmla="*/ 306 h 357"/>
                  <a:gd name="T40" fmla="*/ 154 w 498"/>
                  <a:gd name="T41" fmla="*/ 295 h 357"/>
                  <a:gd name="T42" fmla="*/ 133 w 498"/>
                  <a:gd name="T43" fmla="*/ 279 h 357"/>
                  <a:gd name="T44" fmla="*/ 99 w 498"/>
                  <a:gd name="T45" fmla="*/ 253 h 357"/>
                  <a:gd name="T46" fmla="*/ 89 w 498"/>
                  <a:gd name="T47" fmla="*/ 234 h 357"/>
                  <a:gd name="T48" fmla="*/ 78 w 498"/>
                  <a:gd name="T49" fmla="*/ 213 h 357"/>
                  <a:gd name="T50" fmla="*/ 76 w 498"/>
                  <a:gd name="T51" fmla="*/ 194 h 357"/>
                  <a:gd name="T52" fmla="*/ 66 w 498"/>
                  <a:gd name="T53" fmla="*/ 182 h 357"/>
                  <a:gd name="T54" fmla="*/ 43 w 498"/>
                  <a:gd name="T55" fmla="*/ 179 h 357"/>
                  <a:gd name="T56" fmla="*/ 23 w 498"/>
                  <a:gd name="T57" fmla="*/ 177 h 357"/>
                  <a:gd name="T58" fmla="*/ 7 w 498"/>
                  <a:gd name="T59" fmla="*/ 158 h 357"/>
                  <a:gd name="T60" fmla="*/ 2 w 498"/>
                  <a:gd name="T61" fmla="*/ 135 h 357"/>
                  <a:gd name="T62" fmla="*/ 0 w 498"/>
                  <a:gd name="T63" fmla="*/ 108 h 357"/>
                  <a:gd name="T64" fmla="*/ 4 w 498"/>
                  <a:gd name="T65" fmla="*/ 85 h 357"/>
                  <a:gd name="T66" fmla="*/ 7 w 498"/>
                  <a:gd name="T67" fmla="*/ 61 h 357"/>
                  <a:gd name="T68" fmla="*/ 15 w 498"/>
                  <a:gd name="T69" fmla="*/ 40 h 357"/>
                  <a:gd name="T70" fmla="*/ 23 w 498"/>
                  <a:gd name="T71" fmla="*/ 21 h 357"/>
                  <a:gd name="T72" fmla="*/ 34 w 498"/>
                  <a:gd name="T73" fmla="*/ 2 h 357"/>
                  <a:gd name="T74" fmla="*/ 55 w 498"/>
                  <a:gd name="T75" fmla="*/ 0 h 357"/>
                  <a:gd name="T76" fmla="*/ 76 w 498"/>
                  <a:gd name="T77" fmla="*/ 4 h 357"/>
                  <a:gd name="T78" fmla="*/ 97 w 498"/>
                  <a:gd name="T79" fmla="*/ 7 h 357"/>
                  <a:gd name="T80" fmla="*/ 119 w 498"/>
                  <a:gd name="T81" fmla="*/ 13 h 357"/>
                  <a:gd name="T82" fmla="*/ 140 w 498"/>
                  <a:gd name="T83" fmla="*/ 19 h 357"/>
                  <a:gd name="T84" fmla="*/ 165 w 498"/>
                  <a:gd name="T85" fmla="*/ 23 h 357"/>
                  <a:gd name="T86" fmla="*/ 152 w 498"/>
                  <a:gd name="T87" fmla="*/ 36 h 357"/>
                  <a:gd name="T88" fmla="*/ 135 w 498"/>
                  <a:gd name="T89" fmla="*/ 47 h 357"/>
                  <a:gd name="T90" fmla="*/ 171 w 498"/>
                  <a:gd name="T91" fmla="*/ 226 h 357"/>
                  <a:gd name="T92" fmla="*/ 192 w 498"/>
                  <a:gd name="T93" fmla="*/ 224 h 357"/>
                  <a:gd name="T94" fmla="*/ 213 w 498"/>
                  <a:gd name="T95" fmla="*/ 222 h 357"/>
                  <a:gd name="T96" fmla="*/ 235 w 498"/>
                  <a:gd name="T97" fmla="*/ 220 h 357"/>
                  <a:gd name="T98" fmla="*/ 256 w 498"/>
                  <a:gd name="T99" fmla="*/ 218 h 357"/>
                  <a:gd name="T100" fmla="*/ 277 w 498"/>
                  <a:gd name="T101" fmla="*/ 217 h 357"/>
                  <a:gd name="T102" fmla="*/ 298 w 498"/>
                  <a:gd name="T103" fmla="*/ 211 h 357"/>
                  <a:gd name="T104" fmla="*/ 313 w 498"/>
                  <a:gd name="T105" fmla="*/ 192 h 357"/>
                  <a:gd name="T106" fmla="*/ 325 w 498"/>
                  <a:gd name="T107" fmla="*/ 161 h 357"/>
                  <a:gd name="T108" fmla="*/ 332 w 498"/>
                  <a:gd name="T109" fmla="*/ 135 h 357"/>
                  <a:gd name="T110" fmla="*/ 498 w 498"/>
                  <a:gd name="T111" fmla="*/ 49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8" h="357">
                    <a:moveTo>
                      <a:pt x="498" y="49"/>
                    </a:moveTo>
                    <a:lnTo>
                      <a:pt x="496" y="55"/>
                    </a:lnTo>
                    <a:lnTo>
                      <a:pt x="496" y="63"/>
                    </a:lnTo>
                    <a:lnTo>
                      <a:pt x="494" y="70"/>
                    </a:lnTo>
                    <a:lnTo>
                      <a:pt x="492" y="78"/>
                    </a:lnTo>
                    <a:lnTo>
                      <a:pt x="490" y="85"/>
                    </a:lnTo>
                    <a:lnTo>
                      <a:pt x="488" y="93"/>
                    </a:lnTo>
                    <a:lnTo>
                      <a:pt x="484" y="103"/>
                    </a:lnTo>
                    <a:lnTo>
                      <a:pt x="482" y="110"/>
                    </a:lnTo>
                    <a:lnTo>
                      <a:pt x="479" y="120"/>
                    </a:lnTo>
                    <a:lnTo>
                      <a:pt x="477" y="129"/>
                    </a:lnTo>
                    <a:lnTo>
                      <a:pt x="473" y="133"/>
                    </a:lnTo>
                    <a:lnTo>
                      <a:pt x="471" y="137"/>
                    </a:lnTo>
                    <a:lnTo>
                      <a:pt x="471" y="142"/>
                    </a:lnTo>
                    <a:lnTo>
                      <a:pt x="469" y="148"/>
                    </a:lnTo>
                    <a:lnTo>
                      <a:pt x="465" y="152"/>
                    </a:lnTo>
                    <a:lnTo>
                      <a:pt x="465" y="156"/>
                    </a:lnTo>
                    <a:lnTo>
                      <a:pt x="461" y="161"/>
                    </a:lnTo>
                    <a:lnTo>
                      <a:pt x="460" y="167"/>
                    </a:lnTo>
                    <a:lnTo>
                      <a:pt x="458" y="171"/>
                    </a:lnTo>
                    <a:lnTo>
                      <a:pt x="456" y="177"/>
                    </a:lnTo>
                    <a:lnTo>
                      <a:pt x="454" y="182"/>
                    </a:lnTo>
                    <a:lnTo>
                      <a:pt x="452" y="186"/>
                    </a:lnTo>
                    <a:lnTo>
                      <a:pt x="450" y="190"/>
                    </a:lnTo>
                    <a:lnTo>
                      <a:pt x="446" y="196"/>
                    </a:lnTo>
                    <a:lnTo>
                      <a:pt x="444" y="201"/>
                    </a:lnTo>
                    <a:lnTo>
                      <a:pt x="442" y="205"/>
                    </a:lnTo>
                    <a:lnTo>
                      <a:pt x="439" y="209"/>
                    </a:lnTo>
                    <a:lnTo>
                      <a:pt x="437" y="215"/>
                    </a:lnTo>
                    <a:lnTo>
                      <a:pt x="435" y="220"/>
                    </a:lnTo>
                    <a:lnTo>
                      <a:pt x="431" y="224"/>
                    </a:lnTo>
                    <a:lnTo>
                      <a:pt x="429" y="228"/>
                    </a:lnTo>
                    <a:lnTo>
                      <a:pt x="425" y="234"/>
                    </a:lnTo>
                    <a:lnTo>
                      <a:pt x="423" y="237"/>
                    </a:lnTo>
                    <a:lnTo>
                      <a:pt x="422" y="243"/>
                    </a:lnTo>
                    <a:lnTo>
                      <a:pt x="418" y="247"/>
                    </a:lnTo>
                    <a:lnTo>
                      <a:pt x="416" y="253"/>
                    </a:lnTo>
                    <a:lnTo>
                      <a:pt x="412" y="257"/>
                    </a:lnTo>
                    <a:lnTo>
                      <a:pt x="410" y="262"/>
                    </a:lnTo>
                    <a:lnTo>
                      <a:pt x="404" y="270"/>
                    </a:lnTo>
                    <a:lnTo>
                      <a:pt x="399" y="279"/>
                    </a:lnTo>
                    <a:lnTo>
                      <a:pt x="393" y="287"/>
                    </a:lnTo>
                    <a:lnTo>
                      <a:pt x="387" y="296"/>
                    </a:lnTo>
                    <a:lnTo>
                      <a:pt x="382" y="304"/>
                    </a:lnTo>
                    <a:lnTo>
                      <a:pt x="376" y="312"/>
                    </a:lnTo>
                    <a:lnTo>
                      <a:pt x="370" y="319"/>
                    </a:lnTo>
                    <a:lnTo>
                      <a:pt x="365" y="329"/>
                    </a:lnTo>
                    <a:lnTo>
                      <a:pt x="359" y="334"/>
                    </a:lnTo>
                    <a:lnTo>
                      <a:pt x="351" y="340"/>
                    </a:lnTo>
                    <a:lnTo>
                      <a:pt x="344" y="344"/>
                    </a:lnTo>
                    <a:lnTo>
                      <a:pt x="338" y="348"/>
                    </a:lnTo>
                    <a:lnTo>
                      <a:pt x="328" y="352"/>
                    </a:lnTo>
                    <a:lnTo>
                      <a:pt x="321" y="353"/>
                    </a:lnTo>
                    <a:lnTo>
                      <a:pt x="313" y="355"/>
                    </a:lnTo>
                    <a:lnTo>
                      <a:pt x="306" y="357"/>
                    </a:lnTo>
                    <a:lnTo>
                      <a:pt x="296" y="355"/>
                    </a:lnTo>
                    <a:lnTo>
                      <a:pt x="289" y="355"/>
                    </a:lnTo>
                    <a:lnTo>
                      <a:pt x="279" y="353"/>
                    </a:lnTo>
                    <a:lnTo>
                      <a:pt x="271" y="352"/>
                    </a:lnTo>
                    <a:lnTo>
                      <a:pt x="266" y="352"/>
                    </a:lnTo>
                    <a:lnTo>
                      <a:pt x="262" y="350"/>
                    </a:lnTo>
                    <a:lnTo>
                      <a:pt x="256" y="348"/>
                    </a:lnTo>
                    <a:lnTo>
                      <a:pt x="252" y="348"/>
                    </a:lnTo>
                    <a:lnTo>
                      <a:pt x="249" y="346"/>
                    </a:lnTo>
                    <a:lnTo>
                      <a:pt x="245" y="344"/>
                    </a:lnTo>
                    <a:lnTo>
                      <a:pt x="239" y="342"/>
                    </a:lnTo>
                    <a:lnTo>
                      <a:pt x="235" y="342"/>
                    </a:lnTo>
                    <a:lnTo>
                      <a:pt x="230" y="338"/>
                    </a:lnTo>
                    <a:lnTo>
                      <a:pt x="224" y="336"/>
                    </a:lnTo>
                    <a:lnTo>
                      <a:pt x="220" y="334"/>
                    </a:lnTo>
                    <a:lnTo>
                      <a:pt x="216" y="333"/>
                    </a:lnTo>
                    <a:lnTo>
                      <a:pt x="211" y="329"/>
                    </a:lnTo>
                    <a:lnTo>
                      <a:pt x="205" y="327"/>
                    </a:lnTo>
                    <a:lnTo>
                      <a:pt x="201" y="325"/>
                    </a:lnTo>
                    <a:lnTo>
                      <a:pt x="197" y="321"/>
                    </a:lnTo>
                    <a:lnTo>
                      <a:pt x="192" y="319"/>
                    </a:lnTo>
                    <a:lnTo>
                      <a:pt x="186" y="315"/>
                    </a:lnTo>
                    <a:lnTo>
                      <a:pt x="182" y="312"/>
                    </a:lnTo>
                    <a:lnTo>
                      <a:pt x="178" y="310"/>
                    </a:lnTo>
                    <a:lnTo>
                      <a:pt x="173" y="306"/>
                    </a:lnTo>
                    <a:lnTo>
                      <a:pt x="169" y="304"/>
                    </a:lnTo>
                    <a:lnTo>
                      <a:pt x="163" y="300"/>
                    </a:lnTo>
                    <a:lnTo>
                      <a:pt x="159" y="298"/>
                    </a:lnTo>
                    <a:lnTo>
                      <a:pt x="154" y="295"/>
                    </a:lnTo>
                    <a:lnTo>
                      <a:pt x="150" y="293"/>
                    </a:lnTo>
                    <a:lnTo>
                      <a:pt x="146" y="287"/>
                    </a:lnTo>
                    <a:lnTo>
                      <a:pt x="140" y="285"/>
                    </a:lnTo>
                    <a:lnTo>
                      <a:pt x="133" y="279"/>
                    </a:lnTo>
                    <a:lnTo>
                      <a:pt x="123" y="272"/>
                    </a:lnTo>
                    <a:lnTo>
                      <a:pt x="114" y="266"/>
                    </a:lnTo>
                    <a:lnTo>
                      <a:pt x="106" y="258"/>
                    </a:lnTo>
                    <a:lnTo>
                      <a:pt x="99" y="253"/>
                    </a:lnTo>
                    <a:lnTo>
                      <a:pt x="91" y="247"/>
                    </a:lnTo>
                    <a:lnTo>
                      <a:pt x="91" y="241"/>
                    </a:lnTo>
                    <a:lnTo>
                      <a:pt x="89" y="237"/>
                    </a:lnTo>
                    <a:lnTo>
                      <a:pt x="89" y="234"/>
                    </a:lnTo>
                    <a:lnTo>
                      <a:pt x="87" y="230"/>
                    </a:lnTo>
                    <a:lnTo>
                      <a:pt x="83" y="224"/>
                    </a:lnTo>
                    <a:lnTo>
                      <a:pt x="81" y="218"/>
                    </a:lnTo>
                    <a:lnTo>
                      <a:pt x="78" y="213"/>
                    </a:lnTo>
                    <a:lnTo>
                      <a:pt x="76" y="209"/>
                    </a:lnTo>
                    <a:lnTo>
                      <a:pt x="74" y="203"/>
                    </a:lnTo>
                    <a:lnTo>
                      <a:pt x="76" y="199"/>
                    </a:lnTo>
                    <a:lnTo>
                      <a:pt x="76" y="194"/>
                    </a:lnTo>
                    <a:lnTo>
                      <a:pt x="76" y="192"/>
                    </a:lnTo>
                    <a:lnTo>
                      <a:pt x="74" y="188"/>
                    </a:lnTo>
                    <a:lnTo>
                      <a:pt x="72" y="186"/>
                    </a:lnTo>
                    <a:lnTo>
                      <a:pt x="66" y="182"/>
                    </a:lnTo>
                    <a:lnTo>
                      <a:pt x="59" y="180"/>
                    </a:lnTo>
                    <a:lnTo>
                      <a:pt x="53" y="179"/>
                    </a:lnTo>
                    <a:lnTo>
                      <a:pt x="47" y="179"/>
                    </a:lnTo>
                    <a:lnTo>
                      <a:pt x="43" y="179"/>
                    </a:lnTo>
                    <a:lnTo>
                      <a:pt x="38" y="179"/>
                    </a:lnTo>
                    <a:lnTo>
                      <a:pt x="32" y="177"/>
                    </a:lnTo>
                    <a:lnTo>
                      <a:pt x="28" y="177"/>
                    </a:lnTo>
                    <a:lnTo>
                      <a:pt x="23" y="177"/>
                    </a:lnTo>
                    <a:lnTo>
                      <a:pt x="19" y="177"/>
                    </a:lnTo>
                    <a:lnTo>
                      <a:pt x="13" y="169"/>
                    </a:lnTo>
                    <a:lnTo>
                      <a:pt x="11" y="163"/>
                    </a:lnTo>
                    <a:lnTo>
                      <a:pt x="7" y="158"/>
                    </a:lnTo>
                    <a:lnTo>
                      <a:pt x="5" y="152"/>
                    </a:lnTo>
                    <a:lnTo>
                      <a:pt x="4" y="146"/>
                    </a:lnTo>
                    <a:lnTo>
                      <a:pt x="4" y="141"/>
                    </a:lnTo>
                    <a:lnTo>
                      <a:pt x="2" y="135"/>
                    </a:lnTo>
                    <a:lnTo>
                      <a:pt x="2" y="129"/>
                    </a:lnTo>
                    <a:lnTo>
                      <a:pt x="0" y="122"/>
                    </a:lnTo>
                    <a:lnTo>
                      <a:pt x="0" y="116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97"/>
                    </a:lnTo>
                    <a:lnTo>
                      <a:pt x="2" y="91"/>
                    </a:lnTo>
                    <a:lnTo>
                      <a:pt x="4" y="85"/>
                    </a:lnTo>
                    <a:lnTo>
                      <a:pt x="4" y="80"/>
                    </a:lnTo>
                    <a:lnTo>
                      <a:pt x="5" y="74"/>
                    </a:lnTo>
                    <a:lnTo>
                      <a:pt x="7" y="68"/>
                    </a:lnTo>
                    <a:lnTo>
                      <a:pt x="7" y="61"/>
                    </a:lnTo>
                    <a:lnTo>
                      <a:pt x="11" y="57"/>
                    </a:lnTo>
                    <a:lnTo>
                      <a:pt x="11" y="51"/>
                    </a:lnTo>
                    <a:lnTo>
                      <a:pt x="13" y="45"/>
                    </a:lnTo>
                    <a:lnTo>
                      <a:pt x="15" y="40"/>
                    </a:lnTo>
                    <a:lnTo>
                      <a:pt x="19" y="36"/>
                    </a:lnTo>
                    <a:lnTo>
                      <a:pt x="19" y="30"/>
                    </a:lnTo>
                    <a:lnTo>
                      <a:pt x="21" y="25"/>
                    </a:lnTo>
                    <a:lnTo>
                      <a:pt x="23" y="21"/>
                    </a:lnTo>
                    <a:lnTo>
                      <a:pt x="24" y="17"/>
                    </a:lnTo>
                    <a:lnTo>
                      <a:pt x="28" y="9"/>
                    </a:lnTo>
                    <a:lnTo>
                      <a:pt x="32" y="4"/>
                    </a:lnTo>
                    <a:lnTo>
                      <a:pt x="34" y="2"/>
                    </a:lnTo>
                    <a:lnTo>
                      <a:pt x="38" y="0"/>
                    </a:lnTo>
                    <a:lnTo>
                      <a:pt x="43" y="0"/>
                    </a:lnTo>
                    <a:lnTo>
                      <a:pt x="51" y="0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4" y="2"/>
                    </a:lnTo>
                    <a:lnTo>
                      <a:pt x="70" y="2"/>
                    </a:lnTo>
                    <a:lnTo>
                      <a:pt x="76" y="4"/>
                    </a:lnTo>
                    <a:lnTo>
                      <a:pt x="81" y="4"/>
                    </a:lnTo>
                    <a:lnTo>
                      <a:pt x="87" y="6"/>
                    </a:lnTo>
                    <a:lnTo>
                      <a:pt x="93" y="7"/>
                    </a:lnTo>
                    <a:lnTo>
                      <a:pt x="97" y="7"/>
                    </a:lnTo>
                    <a:lnTo>
                      <a:pt x="102" y="9"/>
                    </a:lnTo>
                    <a:lnTo>
                      <a:pt x="108" y="11"/>
                    </a:lnTo>
                    <a:lnTo>
                      <a:pt x="114" y="11"/>
                    </a:lnTo>
                    <a:lnTo>
                      <a:pt x="119" y="13"/>
                    </a:lnTo>
                    <a:lnTo>
                      <a:pt x="125" y="15"/>
                    </a:lnTo>
                    <a:lnTo>
                      <a:pt x="131" y="15"/>
                    </a:lnTo>
                    <a:lnTo>
                      <a:pt x="137" y="17"/>
                    </a:lnTo>
                    <a:lnTo>
                      <a:pt x="140" y="19"/>
                    </a:lnTo>
                    <a:lnTo>
                      <a:pt x="146" y="19"/>
                    </a:lnTo>
                    <a:lnTo>
                      <a:pt x="152" y="19"/>
                    </a:lnTo>
                    <a:lnTo>
                      <a:pt x="156" y="21"/>
                    </a:lnTo>
                    <a:lnTo>
                      <a:pt x="165" y="23"/>
                    </a:lnTo>
                    <a:lnTo>
                      <a:pt x="173" y="25"/>
                    </a:lnTo>
                    <a:lnTo>
                      <a:pt x="165" y="28"/>
                    </a:lnTo>
                    <a:lnTo>
                      <a:pt x="157" y="32"/>
                    </a:lnTo>
                    <a:lnTo>
                      <a:pt x="152" y="36"/>
                    </a:lnTo>
                    <a:lnTo>
                      <a:pt x="146" y="40"/>
                    </a:lnTo>
                    <a:lnTo>
                      <a:pt x="140" y="44"/>
                    </a:lnTo>
                    <a:lnTo>
                      <a:pt x="138" y="45"/>
                    </a:lnTo>
                    <a:lnTo>
                      <a:pt x="135" y="47"/>
                    </a:lnTo>
                    <a:lnTo>
                      <a:pt x="135" y="47"/>
                    </a:lnTo>
                    <a:lnTo>
                      <a:pt x="167" y="226"/>
                    </a:lnTo>
                    <a:lnTo>
                      <a:pt x="167" y="226"/>
                    </a:lnTo>
                    <a:lnTo>
                      <a:pt x="171" y="226"/>
                    </a:lnTo>
                    <a:lnTo>
                      <a:pt x="176" y="226"/>
                    </a:lnTo>
                    <a:lnTo>
                      <a:pt x="184" y="226"/>
                    </a:lnTo>
                    <a:lnTo>
                      <a:pt x="186" y="224"/>
                    </a:lnTo>
                    <a:lnTo>
                      <a:pt x="192" y="224"/>
                    </a:lnTo>
                    <a:lnTo>
                      <a:pt x="197" y="224"/>
                    </a:lnTo>
                    <a:lnTo>
                      <a:pt x="201" y="224"/>
                    </a:lnTo>
                    <a:lnTo>
                      <a:pt x="207" y="222"/>
                    </a:lnTo>
                    <a:lnTo>
                      <a:pt x="213" y="222"/>
                    </a:lnTo>
                    <a:lnTo>
                      <a:pt x="218" y="222"/>
                    </a:lnTo>
                    <a:lnTo>
                      <a:pt x="224" y="222"/>
                    </a:lnTo>
                    <a:lnTo>
                      <a:pt x="230" y="222"/>
                    </a:lnTo>
                    <a:lnTo>
                      <a:pt x="235" y="220"/>
                    </a:lnTo>
                    <a:lnTo>
                      <a:pt x="241" y="220"/>
                    </a:lnTo>
                    <a:lnTo>
                      <a:pt x="247" y="220"/>
                    </a:lnTo>
                    <a:lnTo>
                      <a:pt x="251" y="220"/>
                    </a:lnTo>
                    <a:lnTo>
                      <a:pt x="256" y="218"/>
                    </a:lnTo>
                    <a:lnTo>
                      <a:pt x="262" y="218"/>
                    </a:lnTo>
                    <a:lnTo>
                      <a:pt x="268" y="218"/>
                    </a:lnTo>
                    <a:lnTo>
                      <a:pt x="271" y="217"/>
                    </a:lnTo>
                    <a:lnTo>
                      <a:pt x="277" y="217"/>
                    </a:lnTo>
                    <a:lnTo>
                      <a:pt x="281" y="215"/>
                    </a:lnTo>
                    <a:lnTo>
                      <a:pt x="285" y="215"/>
                    </a:lnTo>
                    <a:lnTo>
                      <a:pt x="292" y="213"/>
                    </a:lnTo>
                    <a:lnTo>
                      <a:pt x="298" y="211"/>
                    </a:lnTo>
                    <a:lnTo>
                      <a:pt x="302" y="209"/>
                    </a:lnTo>
                    <a:lnTo>
                      <a:pt x="306" y="203"/>
                    </a:lnTo>
                    <a:lnTo>
                      <a:pt x="309" y="198"/>
                    </a:lnTo>
                    <a:lnTo>
                      <a:pt x="313" y="192"/>
                    </a:lnTo>
                    <a:lnTo>
                      <a:pt x="315" y="184"/>
                    </a:lnTo>
                    <a:lnTo>
                      <a:pt x="319" y="177"/>
                    </a:lnTo>
                    <a:lnTo>
                      <a:pt x="321" y="169"/>
                    </a:lnTo>
                    <a:lnTo>
                      <a:pt x="325" y="161"/>
                    </a:lnTo>
                    <a:lnTo>
                      <a:pt x="327" y="154"/>
                    </a:lnTo>
                    <a:lnTo>
                      <a:pt x="328" y="146"/>
                    </a:lnTo>
                    <a:lnTo>
                      <a:pt x="330" y="139"/>
                    </a:lnTo>
                    <a:lnTo>
                      <a:pt x="332" y="135"/>
                    </a:lnTo>
                    <a:lnTo>
                      <a:pt x="218" y="190"/>
                    </a:lnTo>
                    <a:lnTo>
                      <a:pt x="232" y="49"/>
                    </a:lnTo>
                    <a:lnTo>
                      <a:pt x="498" y="49"/>
                    </a:lnTo>
                    <a:lnTo>
                      <a:pt x="498" y="49"/>
                    </a:lnTo>
                    <a:close/>
                  </a:path>
                </a:pathLst>
              </a:custGeom>
              <a:solidFill>
                <a:srgbClr val="FF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71" name="Freeform 359"/>
              <p:cNvSpPr>
                <a:spLocks/>
              </p:cNvSpPr>
              <p:nvPr/>
            </p:nvSpPr>
            <p:spPr bwMode="auto">
              <a:xfrm>
                <a:off x="4047" y="923"/>
                <a:ext cx="112" cy="216"/>
              </a:xfrm>
              <a:custGeom>
                <a:avLst/>
                <a:gdLst>
                  <a:gd name="T0" fmla="*/ 40 w 224"/>
                  <a:gd name="T1" fmla="*/ 137 h 432"/>
                  <a:gd name="T2" fmla="*/ 51 w 224"/>
                  <a:gd name="T3" fmla="*/ 127 h 432"/>
                  <a:gd name="T4" fmla="*/ 64 w 224"/>
                  <a:gd name="T5" fmla="*/ 114 h 432"/>
                  <a:gd name="T6" fmla="*/ 82 w 224"/>
                  <a:gd name="T7" fmla="*/ 99 h 432"/>
                  <a:gd name="T8" fmla="*/ 95 w 224"/>
                  <a:gd name="T9" fmla="*/ 85 h 432"/>
                  <a:gd name="T10" fmla="*/ 112 w 224"/>
                  <a:gd name="T11" fmla="*/ 68 h 432"/>
                  <a:gd name="T12" fmla="*/ 129 w 224"/>
                  <a:gd name="T13" fmla="*/ 55 h 432"/>
                  <a:gd name="T14" fmla="*/ 144 w 224"/>
                  <a:gd name="T15" fmla="*/ 46 h 432"/>
                  <a:gd name="T16" fmla="*/ 159 w 224"/>
                  <a:gd name="T17" fmla="*/ 36 h 432"/>
                  <a:gd name="T18" fmla="*/ 175 w 224"/>
                  <a:gd name="T19" fmla="*/ 27 h 432"/>
                  <a:gd name="T20" fmla="*/ 190 w 224"/>
                  <a:gd name="T21" fmla="*/ 17 h 432"/>
                  <a:gd name="T22" fmla="*/ 205 w 224"/>
                  <a:gd name="T23" fmla="*/ 8 h 432"/>
                  <a:gd name="T24" fmla="*/ 222 w 224"/>
                  <a:gd name="T25" fmla="*/ 0 h 432"/>
                  <a:gd name="T26" fmla="*/ 224 w 224"/>
                  <a:gd name="T27" fmla="*/ 0 h 432"/>
                  <a:gd name="T28" fmla="*/ 213 w 224"/>
                  <a:gd name="T29" fmla="*/ 9 h 432"/>
                  <a:gd name="T30" fmla="*/ 194 w 224"/>
                  <a:gd name="T31" fmla="*/ 28 h 432"/>
                  <a:gd name="T32" fmla="*/ 182 w 224"/>
                  <a:gd name="T33" fmla="*/ 42 h 432"/>
                  <a:gd name="T34" fmla="*/ 169 w 224"/>
                  <a:gd name="T35" fmla="*/ 57 h 432"/>
                  <a:gd name="T36" fmla="*/ 158 w 224"/>
                  <a:gd name="T37" fmla="*/ 74 h 432"/>
                  <a:gd name="T38" fmla="*/ 146 w 224"/>
                  <a:gd name="T39" fmla="*/ 87 h 432"/>
                  <a:gd name="T40" fmla="*/ 139 w 224"/>
                  <a:gd name="T41" fmla="*/ 101 h 432"/>
                  <a:gd name="T42" fmla="*/ 127 w 224"/>
                  <a:gd name="T43" fmla="*/ 116 h 432"/>
                  <a:gd name="T44" fmla="*/ 108 w 224"/>
                  <a:gd name="T45" fmla="*/ 291 h 432"/>
                  <a:gd name="T46" fmla="*/ 121 w 224"/>
                  <a:gd name="T47" fmla="*/ 298 h 432"/>
                  <a:gd name="T48" fmla="*/ 137 w 224"/>
                  <a:gd name="T49" fmla="*/ 308 h 432"/>
                  <a:gd name="T50" fmla="*/ 150 w 224"/>
                  <a:gd name="T51" fmla="*/ 316 h 432"/>
                  <a:gd name="T52" fmla="*/ 165 w 224"/>
                  <a:gd name="T53" fmla="*/ 323 h 432"/>
                  <a:gd name="T54" fmla="*/ 178 w 224"/>
                  <a:gd name="T55" fmla="*/ 331 h 432"/>
                  <a:gd name="T56" fmla="*/ 194 w 224"/>
                  <a:gd name="T57" fmla="*/ 340 h 432"/>
                  <a:gd name="T58" fmla="*/ 209 w 224"/>
                  <a:gd name="T59" fmla="*/ 348 h 432"/>
                  <a:gd name="T60" fmla="*/ 224 w 224"/>
                  <a:gd name="T61" fmla="*/ 357 h 432"/>
                  <a:gd name="T62" fmla="*/ 207 w 224"/>
                  <a:gd name="T63" fmla="*/ 361 h 432"/>
                  <a:gd name="T64" fmla="*/ 190 w 224"/>
                  <a:gd name="T65" fmla="*/ 367 h 432"/>
                  <a:gd name="T66" fmla="*/ 171 w 224"/>
                  <a:gd name="T67" fmla="*/ 373 h 432"/>
                  <a:gd name="T68" fmla="*/ 152 w 224"/>
                  <a:gd name="T69" fmla="*/ 378 h 432"/>
                  <a:gd name="T70" fmla="*/ 133 w 224"/>
                  <a:gd name="T71" fmla="*/ 386 h 432"/>
                  <a:gd name="T72" fmla="*/ 114 w 224"/>
                  <a:gd name="T73" fmla="*/ 392 h 432"/>
                  <a:gd name="T74" fmla="*/ 97 w 224"/>
                  <a:gd name="T75" fmla="*/ 399 h 432"/>
                  <a:gd name="T76" fmla="*/ 82 w 224"/>
                  <a:gd name="T77" fmla="*/ 407 h 432"/>
                  <a:gd name="T78" fmla="*/ 64 w 224"/>
                  <a:gd name="T79" fmla="*/ 424 h 432"/>
                  <a:gd name="T80" fmla="*/ 51 w 224"/>
                  <a:gd name="T81" fmla="*/ 418 h 432"/>
                  <a:gd name="T82" fmla="*/ 38 w 224"/>
                  <a:gd name="T83" fmla="*/ 399 h 432"/>
                  <a:gd name="T84" fmla="*/ 26 w 224"/>
                  <a:gd name="T85" fmla="*/ 382 h 432"/>
                  <a:gd name="T86" fmla="*/ 15 w 224"/>
                  <a:gd name="T87" fmla="*/ 361 h 432"/>
                  <a:gd name="T88" fmla="*/ 7 w 224"/>
                  <a:gd name="T89" fmla="*/ 346 h 432"/>
                  <a:gd name="T90" fmla="*/ 2 w 224"/>
                  <a:gd name="T91" fmla="*/ 333 h 432"/>
                  <a:gd name="T92" fmla="*/ 0 w 224"/>
                  <a:gd name="T93" fmla="*/ 319 h 432"/>
                  <a:gd name="T94" fmla="*/ 0 w 224"/>
                  <a:gd name="T95" fmla="*/ 298 h 432"/>
                  <a:gd name="T96" fmla="*/ 4 w 224"/>
                  <a:gd name="T97" fmla="*/ 276 h 432"/>
                  <a:gd name="T98" fmla="*/ 7 w 224"/>
                  <a:gd name="T99" fmla="*/ 251 h 432"/>
                  <a:gd name="T100" fmla="*/ 13 w 224"/>
                  <a:gd name="T101" fmla="*/ 228 h 432"/>
                  <a:gd name="T102" fmla="*/ 17 w 224"/>
                  <a:gd name="T103" fmla="*/ 201 h 432"/>
                  <a:gd name="T104" fmla="*/ 23 w 224"/>
                  <a:gd name="T105" fmla="*/ 181 h 432"/>
                  <a:gd name="T106" fmla="*/ 26 w 224"/>
                  <a:gd name="T107" fmla="*/ 162 h 432"/>
                  <a:gd name="T108" fmla="*/ 30 w 224"/>
                  <a:gd name="T109" fmla="*/ 150 h 432"/>
                  <a:gd name="T110" fmla="*/ 34 w 224"/>
                  <a:gd name="T111" fmla="*/ 143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4" h="432">
                    <a:moveTo>
                      <a:pt x="34" y="143"/>
                    </a:moveTo>
                    <a:lnTo>
                      <a:pt x="34" y="143"/>
                    </a:lnTo>
                    <a:lnTo>
                      <a:pt x="40" y="137"/>
                    </a:lnTo>
                    <a:lnTo>
                      <a:pt x="42" y="135"/>
                    </a:lnTo>
                    <a:lnTo>
                      <a:pt x="45" y="131"/>
                    </a:lnTo>
                    <a:lnTo>
                      <a:pt x="51" y="127"/>
                    </a:lnTo>
                    <a:lnTo>
                      <a:pt x="57" y="124"/>
                    </a:lnTo>
                    <a:lnTo>
                      <a:pt x="61" y="118"/>
                    </a:lnTo>
                    <a:lnTo>
                      <a:pt x="64" y="114"/>
                    </a:lnTo>
                    <a:lnTo>
                      <a:pt x="70" y="108"/>
                    </a:lnTo>
                    <a:lnTo>
                      <a:pt x="76" y="105"/>
                    </a:lnTo>
                    <a:lnTo>
                      <a:pt x="82" y="99"/>
                    </a:lnTo>
                    <a:lnTo>
                      <a:pt x="85" y="95"/>
                    </a:lnTo>
                    <a:lnTo>
                      <a:pt x="91" y="89"/>
                    </a:lnTo>
                    <a:lnTo>
                      <a:pt x="95" y="85"/>
                    </a:lnTo>
                    <a:lnTo>
                      <a:pt x="99" y="80"/>
                    </a:lnTo>
                    <a:lnTo>
                      <a:pt x="104" y="74"/>
                    </a:lnTo>
                    <a:lnTo>
                      <a:pt x="112" y="68"/>
                    </a:lnTo>
                    <a:lnTo>
                      <a:pt x="121" y="63"/>
                    </a:lnTo>
                    <a:lnTo>
                      <a:pt x="125" y="57"/>
                    </a:lnTo>
                    <a:lnTo>
                      <a:pt x="129" y="55"/>
                    </a:lnTo>
                    <a:lnTo>
                      <a:pt x="133" y="51"/>
                    </a:lnTo>
                    <a:lnTo>
                      <a:pt x="139" y="49"/>
                    </a:lnTo>
                    <a:lnTo>
                      <a:pt x="144" y="46"/>
                    </a:lnTo>
                    <a:lnTo>
                      <a:pt x="150" y="42"/>
                    </a:lnTo>
                    <a:lnTo>
                      <a:pt x="154" y="38"/>
                    </a:lnTo>
                    <a:lnTo>
                      <a:pt x="159" y="36"/>
                    </a:lnTo>
                    <a:lnTo>
                      <a:pt x="165" y="32"/>
                    </a:lnTo>
                    <a:lnTo>
                      <a:pt x="171" y="28"/>
                    </a:lnTo>
                    <a:lnTo>
                      <a:pt x="175" y="27"/>
                    </a:lnTo>
                    <a:lnTo>
                      <a:pt x="180" y="23"/>
                    </a:lnTo>
                    <a:lnTo>
                      <a:pt x="184" y="19"/>
                    </a:lnTo>
                    <a:lnTo>
                      <a:pt x="190" y="17"/>
                    </a:lnTo>
                    <a:lnTo>
                      <a:pt x="194" y="15"/>
                    </a:lnTo>
                    <a:lnTo>
                      <a:pt x="197" y="13"/>
                    </a:lnTo>
                    <a:lnTo>
                      <a:pt x="205" y="8"/>
                    </a:lnTo>
                    <a:lnTo>
                      <a:pt x="213" y="6"/>
                    </a:lnTo>
                    <a:lnTo>
                      <a:pt x="218" y="2"/>
                    </a:lnTo>
                    <a:lnTo>
                      <a:pt x="222" y="0"/>
                    </a:lnTo>
                    <a:lnTo>
                      <a:pt x="224" y="0"/>
                    </a:lnTo>
                    <a:lnTo>
                      <a:pt x="224" y="0"/>
                    </a:lnTo>
                    <a:lnTo>
                      <a:pt x="224" y="0"/>
                    </a:lnTo>
                    <a:lnTo>
                      <a:pt x="222" y="0"/>
                    </a:lnTo>
                    <a:lnTo>
                      <a:pt x="216" y="4"/>
                    </a:lnTo>
                    <a:lnTo>
                      <a:pt x="213" y="9"/>
                    </a:lnTo>
                    <a:lnTo>
                      <a:pt x="205" y="15"/>
                    </a:lnTo>
                    <a:lnTo>
                      <a:pt x="197" y="25"/>
                    </a:lnTo>
                    <a:lnTo>
                      <a:pt x="194" y="28"/>
                    </a:lnTo>
                    <a:lnTo>
                      <a:pt x="190" y="32"/>
                    </a:lnTo>
                    <a:lnTo>
                      <a:pt x="186" y="38"/>
                    </a:lnTo>
                    <a:lnTo>
                      <a:pt x="182" y="42"/>
                    </a:lnTo>
                    <a:lnTo>
                      <a:pt x="178" y="47"/>
                    </a:lnTo>
                    <a:lnTo>
                      <a:pt x="173" y="53"/>
                    </a:lnTo>
                    <a:lnTo>
                      <a:pt x="169" y="57"/>
                    </a:lnTo>
                    <a:lnTo>
                      <a:pt x="167" y="65"/>
                    </a:lnTo>
                    <a:lnTo>
                      <a:pt x="161" y="68"/>
                    </a:lnTo>
                    <a:lnTo>
                      <a:pt x="158" y="74"/>
                    </a:lnTo>
                    <a:lnTo>
                      <a:pt x="154" y="78"/>
                    </a:lnTo>
                    <a:lnTo>
                      <a:pt x="150" y="84"/>
                    </a:lnTo>
                    <a:lnTo>
                      <a:pt x="146" y="87"/>
                    </a:lnTo>
                    <a:lnTo>
                      <a:pt x="144" y="93"/>
                    </a:lnTo>
                    <a:lnTo>
                      <a:pt x="140" y="97"/>
                    </a:lnTo>
                    <a:lnTo>
                      <a:pt x="139" y="101"/>
                    </a:lnTo>
                    <a:lnTo>
                      <a:pt x="133" y="108"/>
                    </a:lnTo>
                    <a:lnTo>
                      <a:pt x="129" y="112"/>
                    </a:lnTo>
                    <a:lnTo>
                      <a:pt x="127" y="116"/>
                    </a:lnTo>
                    <a:lnTo>
                      <a:pt x="127" y="118"/>
                    </a:lnTo>
                    <a:lnTo>
                      <a:pt x="104" y="289"/>
                    </a:lnTo>
                    <a:lnTo>
                      <a:pt x="108" y="291"/>
                    </a:lnTo>
                    <a:lnTo>
                      <a:pt x="110" y="293"/>
                    </a:lnTo>
                    <a:lnTo>
                      <a:pt x="116" y="295"/>
                    </a:lnTo>
                    <a:lnTo>
                      <a:pt x="121" y="298"/>
                    </a:lnTo>
                    <a:lnTo>
                      <a:pt x="129" y="302"/>
                    </a:lnTo>
                    <a:lnTo>
                      <a:pt x="133" y="304"/>
                    </a:lnTo>
                    <a:lnTo>
                      <a:pt x="137" y="308"/>
                    </a:lnTo>
                    <a:lnTo>
                      <a:pt x="140" y="310"/>
                    </a:lnTo>
                    <a:lnTo>
                      <a:pt x="146" y="312"/>
                    </a:lnTo>
                    <a:lnTo>
                      <a:pt x="150" y="316"/>
                    </a:lnTo>
                    <a:lnTo>
                      <a:pt x="154" y="317"/>
                    </a:lnTo>
                    <a:lnTo>
                      <a:pt x="159" y="319"/>
                    </a:lnTo>
                    <a:lnTo>
                      <a:pt x="165" y="323"/>
                    </a:lnTo>
                    <a:lnTo>
                      <a:pt x="169" y="325"/>
                    </a:lnTo>
                    <a:lnTo>
                      <a:pt x="175" y="329"/>
                    </a:lnTo>
                    <a:lnTo>
                      <a:pt x="178" y="331"/>
                    </a:lnTo>
                    <a:lnTo>
                      <a:pt x="186" y="335"/>
                    </a:lnTo>
                    <a:lnTo>
                      <a:pt x="190" y="336"/>
                    </a:lnTo>
                    <a:lnTo>
                      <a:pt x="194" y="340"/>
                    </a:lnTo>
                    <a:lnTo>
                      <a:pt x="199" y="342"/>
                    </a:lnTo>
                    <a:lnTo>
                      <a:pt x="205" y="346"/>
                    </a:lnTo>
                    <a:lnTo>
                      <a:pt x="209" y="348"/>
                    </a:lnTo>
                    <a:lnTo>
                      <a:pt x="215" y="352"/>
                    </a:lnTo>
                    <a:lnTo>
                      <a:pt x="218" y="354"/>
                    </a:lnTo>
                    <a:lnTo>
                      <a:pt x="224" y="357"/>
                    </a:lnTo>
                    <a:lnTo>
                      <a:pt x="218" y="357"/>
                    </a:lnTo>
                    <a:lnTo>
                      <a:pt x="213" y="359"/>
                    </a:lnTo>
                    <a:lnTo>
                      <a:pt x="207" y="361"/>
                    </a:lnTo>
                    <a:lnTo>
                      <a:pt x="203" y="363"/>
                    </a:lnTo>
                    <a:lnTo>
                      <a:pt x="196" y="365"/>
                    </a:lnTo>
                    <a:lnTo>
                      <a:pt x="190" y="367"/>
                    </a:lnTo>
                    <a:lnTo>
                      <a:pt x="184" y="369"/>
                    </a:lnTo>
                    <a:lnTo>
                      <a:pt x="178" y="371"/>
                    </a:lnTo>
                    <a:lnTo>
                      <a:pt x="171" y="373"/>
                    </a:lnTo>
                    <a:lnTo>
                      <a:pt x="165" y="374"/>
                    </a:lnTo>
                    <a:lnTo>
                      <a:pt x="158" y="376"/>
                    </a:lnTo>
                    <a:lnTo>
                      <a:pt x="152" y="378"/>
                    </a:lnTo>
                    <a:lnTo>
                      <a:pt x="144" y="380"/>
                    </a:lnTo>
                    <a:lnTo>
                      <a:pt x="139" y="382"/>
                    </a:lnTo>
                    <a:lnTo>
                      <a:pt x="133" y="386"/>
                    </a:lnTo>
                    <a:lnTo>
                      <a:pt x="127" y="388"/>
                    </a:lnTo>
                    <a:lnTo>
                      <a:pt x="120" y="390"/>
                    </a:lnTo>
                    <a:lnTo>
                      <a:pt x="114" y="392"/>
                    </a:lnTo>
                    <a:lnTo>
                      <a:pt x="106" y="393"/>
                    </a:lnTo>
                    <a:lnTo>
                      <a:pt x="102" y="397"/>
                    </a:lnTo>
                    <a:lnTo>
                      <a:pt x="97" y="399"/>
                    </a:lnTo>
                    <a:lnTo>
                      <a:pt x="91" y="401"/>
                    </a:lnTo>
                    <a:lnTo>
                      <a:pt x="87" y="405"/>
                    </a:lnTo>
                    <a:lnTo>
                      <a:pt x="82" y="407"/>
                    </a:lnTo>
                    <a:lnTo>
                      <a:pt x="74" y="412"/>
                    </a:lnTo>
                    <a:lnTo>
                      <a:pt x="68" y="418"/>
                    </a:lnTo>
                    <a:lnTo>
                      <a:pt x="64" y="424"/>
                    </a:lnTo>
                    <a:lnTo>
                      <a:pt x="63" y="432"/>
                    </a:lnTo>
                    <a:lnTo>
                      <a:pt x="57" y="424"/>
                    </a:lnTo>
                    <a:lnTo>
                      <a:pt x="51" y="418"/>
                    </a:lnTo>
                    <a:lnTo>
                      <a:pt x="47" y="412"/>
                    </a:lnTo>
                    <a:lnTo>
                      <a:pt x="42" y="407"/>
                    </a:lnTo>
                    <a:lnTo>
                      <a:pt x="38" y="399"/>
                    </a:lnTo>
                    <a:lnTo>
                      <a:pt x="34" y="393"/>
                    </a:lnTo>
                    <a:lnTo>
                      <a:pt x="30" y="388"/>
                    </a:lnTo>
                    <a:lnTo>
                      <a:pt x="26" y="382"/>
                    </a:lnTo>
                    <a:lnTo>
                      <a:pt x="23" y="374"/>
                    </a:lnTo>
                    <a:lnTo>
                      <a:pt x="19" y="369"/>
                    </a:lnTo>
                    <a:lnTo>
                      <a:pt x="15" y="361"/>
                    </a:lnTo>
                    <a:lnTo>
                      <a:pt x="13" y="357"/>
                    </a:lnTo>
                    <a:lnTo>
                      <a:pt x="11" y="352"/>
                    </a:lnTo>
                    <a:lnTo>
                      <a:pt x="7" y="346"/>
                    </a:lnTo>
                    <a:lnTo>
                      <a:pt x="6" y="342"/>
                    </a:lnTo>
                    <a:lnTo>
                      <a:pt x="4" y="338"/>
                    </a:lnTo>
                    <a:lnTo>
                      <a:pt x="2" y="333"/>
                    </a:lnTo>
                    <a:lnTo>
                      <a:pt x="2" y="329"/>
                    </a:lnTo>
                    <a:lnTo>
                      <a:pt x="0" y="323"/>
                    </a:lnTo>
                    <a:lnTo>
                      <a:pt x="0" y="319"/>
                    </a:lnTo>
                    <a:lnTo>
                      <a:pt x="0" y="312"/>
                    </a:lnTo>
                    <a:lnTo>
                      <a:pt x="0" y="306"/>
                    </a:lnTo>
                    <a:lnTo>
                      <a:pt x="0" y="298"/>
                    </a:lnTo>
                    <a:lnTo>
                      <a:pt x="2" y="293"/>
                    </a:lnTo>
                    <a:lnTo>
                      <a:pt x="2" y="283"/>
                    </a:lnTo>
                    <a:lnTo>
                      <a:pt x="4" y="276"/>
                    </a:lnTo>
                    <a:lnTo>
                      <a:pt x="4" y="268"/>
                    </a:lnTo>
                    <a:lnTo>
                      <a:pt x="6" y="260"/>
                    </a:lnTo>
                    <a:lnTo>
                      <a:pt x="7" y="251"/>
                    </a:lnTo>
                    <a:lnTo>
                      <a:pt x="9" y="243"/>
                    </a:lnTo>
                    <a:lnTo>
                      <a:pt x="11" y="236"/>
                    </a:lnTo>
                    <a:lnTo>
                      <a:pt x="13" y="228"/>
                    </a:lnTo>
                    <a:lnTo>
                      <a:pt x="13" y="219"/>
                    </a:lnTo>
                    <a:lnTo>
                      <a:pt x="15" y="209"/>
                    </a:lnTo>
                    <a:lnTo>
                      <a:pt x="17" y="201"/>
                    </a:lnTo>
                    <a:lnTo>
                      <a:pt x="19" y="196"/>
                    </a:lnTo>
                    <a:lnTo>
                      <a:pt x="21" y="188"/>
                    </a:lnTo>
                    <a:lnTo>
                      <a:pt x="23" y="181"/>
                    </a:lnTo>
                    <a:lnTo>
                      <a:pt x="23" y="173"/>
                    </a:lnTo>
                    <a:lnTo>
                      <a:pt x="26" y="169"/>
                    </a:lnTo>
                    <a:lnTo>
                      <a:pt x="26" y="162"/>
                    </a:lnTo>
                    <a:lnTo>
                      <a:pt x="28" y="158"/>
                    </a:lnTo>
                    <a:lnTo>
                      <a:pt x="30" y="152"/>
                    </a:lnTo>
                    <a:lnTo>
                      <a:pt x="30" y="150"/>
                    </a:lnTo>
                    <a:lnTo>
                      <a:pt x="32" y="144"/>
                    </a:lnTo>
                    <a:lnTo>
                      <a:pt x="34" y="143"/>
                    </a:lnTo>
                    <a:lnTo>
                      <a:pt x="34" y="143"/>
                    </a:lnTo>
                    <a:close/>
                  </a:path>
                </a:pathLst>
              </a:custGeom>
              <a:solidFill>
                <a:srgbClr val="FF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72" name="Freeform 360"/>
              <p:cNvSpPr>
                <a:spLocks/>
              </p:cNvSpPr>
              <p:nvPr/>
            </p:nvSpPr>
            <p:spPr bwMode="auto">
              <a:xfrm>
                <a:off x="4690" y="835"/>
                <a:ext cx="220" cy="165"/>
              </a:xfrm>
              <a:custGeom>
                <a:avLst/>
                <a:gdLst>
                  <a:gd name="T0" fmla="*/ 99 w 439"/>
                  <a:gd name="T1" fmla="*/ 219 h 329"/>
                  <a:gd name="T2" fmla="*/ 162 w 439"/>
                  <a:gd name="T3" fmla="*/ 232 h 329"/>
                  <a:gd name="T4" fmla="*/ 245 w 439"/>
                  <a:gd name="T5" fmla="*/ 283 h 329"/>
                  <a:gd name="T6" fmla="*/ 272 w 439"/>
                  <a:gd name="T7" fmla="*/ 228 h 329"/>
                  <a:gd name="T8" fmla="*/ 329 w 439"/>
                  <a:gd name="T9" fmla="*/ 285 h 329"/>
                  <a:gd name="T10" fmla="*/ 392 w 439"/>
                  <a:gd name="T11" fmla="*/ 327 h 329"/>
                  <a:gd name="T12" fmla="*/ 426 w 439"/>
                  <a:gd name="T13" fmla="*/ 325 h 329"/>
                  <a:gd name="T14" fmla="*/ 413 w 439"/>
                  <a:gd name="T15" fmla="*/ 295 h 329"/>
                  <a:gd name="T16" fmla="*/ 365 w 439"/>
                  <a:gd name="T17" fmla="*/ 257 h 329"/>
                  <a:gd name="T18" fmla="*/ 323 w 439"/>
                  <a:gd name="T19" fmla="*/ 232 h 329"/>
                  <a:gd name="T20" fmla="*/ 388 w 439"/>
                  <a:gd name="T21" fmla="*/ 190 h 329"/>
                  <a:gd name="T22" fmla="*/ 435 w 439"/>
                  <a:gd name="T23" fmla="*/ 154 h 329"/>
                  <a:gd name="T24" fmla="*/ 437 w 439"/>
                  <a:gd name="T25" fmla="*/ 139 h 329"/>
                  <a:gd name="T26" fmla="*/ 382 w 439"/>
                  <a:gd name="T27" fmla="*/ 145 h 329"/>
                  <a:gd name="T28" fmla="*/ 316 w 439"/>
                  <a:gd name="T29" fmla="*/ 162 h 329"/>
                  <a:gd name="T30" fmla="*/ 295 w 439"/>
                  <a:gd name="T31" fmla="*/ 143 h 329"/>
                  <a:gd name="T32" fmla="*/ 333 w 439"/>
                  <a:gd name="T33" fmla="*/ 86 h 329"/>
                  <a:gd name="T34" fmla="*/ 350 w 439"/>
                  <a:gd name="T35" fmla="*/ 38 h 329"/>
                  <a:gd name="T36" fmla="*/ 342 w 439"/>
                  <a:gd name="T37" fmla="*/ 8 h 329"/>
                  <a:gd name="T38" fmla="*/ 327 w 439"/>
                  <a:gd name="T39" fmla="*/ 8 h 329"/>
                  <a:gd name="T40" fmla="*/ 283 w 439"/>
                  <a:gd name="T41" fmla="*/ 57 h 329"/>
                  <a:gd name="T42" fmla="*/ 236 w 439"/>
                  <a:gd name="T43" fmla="*/ 126 h 329"/>
                  <a:gd name="T44" fmla="*/ 194 w 439"/>
                  <a:gd name="T45" fmla="*/ 55 h 329"/>
                  <a:gd name="T46" fmla="*/ 148 w 439"/>
                  <a:gd name="T47" fmla="*/ 8 h 329"/>
                  <a:gd name="T48" fmla="*/ 116 w 439"/>
                  <a:gd name="T49" fmla="*/ 0 h 329"/>
                  <a:gd name="T50" fmla="*/ 107 w 439"/>
                  <a:gd name="T51" fmla="*/ 23 h 329"/>
                  <a:gd name="T52" fmla="*/ 109 w 439"/>
                  <a:gd name="T53" fmla="*/ 82 h 329"/>
                  <a:gd name="T54" fmla="*/ 128 w 439"/>
                  <a:gd name="T55" fmla="*/ 162 h 329"/>
                  <a:gd name="T56" fmla="*/ 67 w 439"/>
                  <a:gd name="T57" fmla="*/ 147 h 329"/>
                  <a:gd name="T58" fmla="*/ 25 w 439"/>
                  <a:gd name="T59" fmla="*/ 148 h 329"/>
                  <a:gd name="T60" fmla="*/ 0 w 439"/>
                  <a:gd name="T61" fmla="*/ 162 h 329"/>
                  <a:gd name="T62" fmla="*/ 10 w 439"/>
                  <a:gd name="T63" fmla="*/ 186 h 329"/>
                  <a:gd name="T64" fmla="*/ 65 w 439"/>
                  <a:gd name="T65" fmla="*/ 223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9" h="329">
                    <a:moveTo>
                      <a:pt x="65" y="223"/>
                    </a:moveTo>
                    <a:lnTo>
                      <a:pt x="99" y="219"/>
                    </a:lnTo>
                    <a:lnTo>
                      <a:pt x="126" y="215"/>
                    </a:lnTo>
                    <a:lnTo>
                      <a:pt x="162" y="232"/>
                    </a:lnTo>
                    <a:lnTo>
                      <a:pt x="200" y="253"/>
                    </a:lnTo>
                    <a:lnTo>
                      <a:pt x="245" y="283"/>
                    </a:lnTo>
                    <a:lnTo>
                      <a:pt x="257" y="262"/>
                    </a:lnTo>
                    <a:lnTo>
                      <a:pt x="272" y="228"/>
                    </a:lnTo>
                    <a:lnTo>
                      <a:pt x="299" y="257"/>
                    </a:lnTo>
                    <a:lnTo>
                      <a:pt x="329" y="285"/>
                    </a:lnTo>
                    <a:lnTo>
                      <a:pt x="365" y="312"/>
                    </a:lnTo>
                    <a:lnTo>
                      <a:pt x="392" y="327"/>
                    </a:lnTo>
                    <a:lnTo>
                      <a:pt x="413" y="329"/>
                    </a:lnTo>
                    <a:lnTo>
                      <a:pt x="426" y="325"/>
                    </a:lnTo>
                    <a:lnTo>
                      <a:pt x="426" y="314"/>
                    </a:lnTo>
                    <a:lnTo>
                      <a:pt x="413" y="295"/>
                    </a:lnTo>
                    <a:lnTo>
                      <a:pt x="394" y="280"/>
                    </a:lnTo>
                    <a:lnTo>
                      <a:pt x="365" y="257"/>
                    </a:lnTo>
                    <a:lnTo>
                      <a:pt x="338" y="242"/>
                    </a:lnTo>
                    <a:lnTo>
                      <a:pt x="323" y="232"/>
                    </a:lnTo>
                    <a:lnTo>
                      <a:pt x="352" y="215"/>
                    </a:lnTo>
                    <a:lnTo>
                      <a:pt x="388" y="190"/>
                    </a:lnTo>
                    <a:lnTo>
                      <a:pt x="418" y="169"/>
                    </a:lnTo>
                    <a:lnTo>
                      <a:pt x="435" y="154"/>
                    </a:lnTo>
                    <a:lnTo>
                      <a:pt x="439" y="145"/>
                    </a:lnTo>
                    <a:lnTo>
                      <a:pt x="437" y="139"/>
                    </a:lnTo>
                    <a:lnTo>
                      <a:pt x="418" y="141"/>
                    </a:lnTo>
                    <a:lnTo>
                      <a:pt x="382" y="145"/>
                    </a:lnTo>
                    <a:lnTo>
                      <a:pt x="346" y="152"/>
                    </a:lnTo>
                    <a:lnTo>
                      <a:pt x="316" y="162"/>
                    </a:lnTo>
                    <a:lnTo>
                      <a:pt x="276" y="171"/>
                    </a:lnTo>
                    <a:lnTo>
                      <a:pt x="295" y="143"/>
                    </a:lnTo>
                    <a:lnTo>
                      <a:pt x="316" y="112"/>
                    </a:lnTo>
                    <a:lnTo>
                      <a:pt x="333" y="86"/>
                    </a:lnTo>
                    <a:lnTo>
                      <a:pt x="342" y="63"/>
                    </a:lnTo>
                    <a:lnTo>
                      <a:pt x="350" y="38"/>
                    </a:lnTo>
                    <a:lnTo>
                      <a:pt x="350" y="19"/>
                    </a:lnTo>
                    <a:lnTo>
                      <a:pt x="342" y="8"/>
                    </a:lnTo>
                    <a:lnTo>
                      <a:pt x="337" y="6"/>
                    </a:lnTo>
                    <a:lnTo>
                      <a:pt x="327" y="8"/>
                    </a:lnTo>
                    <a:lnTo>
                      <a:pt x="308" y="25"/>
                    </a:lnTo>
                    <a:lnTo>
                      <a:pt x="283" y="57"/>
                    </a:lnTo>
                    <a:lnTo>
                      <a:pt x="262" y="88"/>
                    </a:lnTo>
                    <a:lnTo>
                      <a:pt x="236" y="126"/>
                    </a:lnTo>
                    <a:lnTo>
                      <a:pt x="219" y="89"/>
                    </a:lnTo>
                    <a:lnTo>
                      <a:pt x="194" y="55"/>
                    </a:lnTo>
                    <a:lnTo>
                      <a:pt x="171" y="25"/>
                    </a:lnTo>
                    <a:lnTo>
                      <a:pt x="148" y="8"/>
                    </a:lnTo>
                    <a:lnTo>
                      <a:pt x="128" y="0"/>
                    </a:lnTo>
                    <a:lnTo>
                      <a:pt x="116" y="0"/>
                    </a:lnTo>
                    <a:lnTo>
                      <a:pt x="109" y="8"/>
                    </a:lnTo>
                    <a:lnTo>
                      <a:pt x="107" y="23"/>
                    </a:lnTo>
                    <a:lnTo>
                      <a:pt x="107" y="51"/>
                    </a:lnTo>
                    <a:lnTo>
                      <a:pt x="109" y="82"/>
                    </a:lnTo>
                    <a:lnTo>
                      <a:pt x="116" y="118"/>
                    </a:lnTo>
                    <a:lnTo>
                      <a:pt x="128" y="162"/>
                    </a:lnTo>
                    <a:lnTo>
                      <a:pt x="95" y="152"/>
                    </a:lnTo>
                    <a:lnTo>
                      <a:pt x="67" y="147"/>
                    </a:lnTo>
                    <a:lnTo>
                      <a:pt x="42" y="145"/>
                    </a:lnTo>
                    <a:lnTo>
                      <a:pt x="25" y="148"/>
                    </a:lnTo>
                    <a:lnTo>
                      <a:pt x="8" y="152"/>
                    </a:lnTo>
                    <a:lnTo>
                      <a:pt x="0" y="162"/>
                    </a:lnTo>
                    <a:lnTo>
                      <a:pt x="0" y="171"/>
                    </a:lnTo>
                    <a:lnTo>
                      <a:pt x="10" y="186"/>
                    </a:lnTo>
                    <a:lnTo>
                      <a:pt x="33" y="207"/>
                    </a:lnTo>
                    <a:lnTo>
                      <a:pt x="65" y="223"/>
                    </a:lnTo>
                    <a:lnTo>
                      <a:pt x="65" y="223"/>
                    </a:lnTo>
                    <a:close/>
                  </a:path>
                </a:pathLst>
              </a:custGeom>
              <a:solidFill>
                <a:srgbClr val="FF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73" name="Freeform 361"/>
              <p:cNvSpPr>
                <a:spLocks/>
              </p:cNvSpPr>
              <p:nvPr/>
            </p:nvSpPr>
            <p:spPr bwMode="auto">
              <a:xfrm>
                <a:off x="3995" y="1534"/>
                <a:ext cx="206" cy="191"/>
              </a:xfrm>
              <a:custGeom>
                <a:avLst/>
                <a:gdLst>
                  <a:gd name="T0" fmla="*/ 137 w 413"/>
                  <a:gd name="T1" fmla="*/ 157 h 382"/>
                  <a:gd name="T2" fmla="*/ 128 w 413"/>
                  <a:gd name="T3" fmla="*/ 123 h 382"/>
                  <a:gd name="T4" fmla="*/ 120 w 413"/>
                  <a:gd name="T5" fmla="*/ 83 h 382"/>
                  <a:gd name="T6" fmla="*/ 116 w 413"/>
                  <a:gd name="T7" fmla="*/ 41 h 382"/>
                  <a:gd name="T8" fmla="*/ 124 w 413"/>
                  <a:gd name="T9" fmla="*/ 13 h 382"/>
                  <a:gd name="T10" fmla="*/ 149 w 413"/>
                  <a:gd name="T11" fmla="*/ 0 h 382"/>
                  <a:gd name="T12" fmla="*/ 183 w 413"/>
                  <a:gd name="T13" fmla="*/ 7 h 382"/>
                  <a:gd name="T14" fmla="*/ 211 w 413"/>
                  <a:gd name="T15" fmla="*/ 22 h 382"/>
                  <a:gd name="T16" fmla="*/ 232 w 413"/>
                  <a:gd name="T17" fmla="*/ 51 h 382"/>
                  <a:gd name="T18" fmla="*/ 238 w 413"/>
                  <a:gd name="T19" fmla="*/ 70 h 382"/>
                  <a:gd name="T20" fmla="*/ 257 w 413"/>
                  <a:gd name="T21" fmla="*/ 64 h 382"/>
                  <a:gd name="T22" fmla="*/ 285 w 413"/>
                  <a:gd name="T23" fmla="*/ 55 h 382"/>
                  <a:gd name="T24" fmla="*/ 318 w 413"/>
                  <a:gd name="T25" fmla="*/ 49 h 382"/>
                  <a:gd name="T26" fmla="*/ 348 w 413"/>
                  <a:gd name="T27" fmla="*/ 45 h 382"/>
                  <a:gd name="T28" fmla="*/ 373 w 413"/>
                  <a:gd name="T29" fmla="*/ 51 h 382"/>
                  <a:gd name="T30" fmla="*/ 384 w 413"/>
                  <a:gd name="T31" fmla="*/ 85 h 382"/>
                  <a:gd name="T32" fmla="*/ 358 w 413"/>
                  <a:gd name="T33" fmla="*/ 119 h 382"/>
                  <a:gd name="T34" fmla="*/ 327 w 413"/>
                  <a:gd name="T35" fmla="*/ 140 h 382"/>
                  <a:gd name="T36" fmla="*/ 325 w 413"/>
                  <a:gd name="T37" fmla="*/ 150 h 382"/>
                  <a:gd name="T38" fmla="*/ 352 w 413"/>
                  <a:gd name="T39" fmla="*/ 167 h 382"/>
                  <a:gd name="T40" fmla="*/ 378 w 413"/>
                  <a:gd name="T41" fmla="*/ 188 h 382"/>
                  <a:gd name="T42" fmla="*/ 403 w 413"/>
                  <a:gd name="T43" fmla="*/ 212 h 382"/>
                  <a:gd name="T44" fmla="*/ 405 w 413"/>
                  <a:gd name="T45" fmla="*/ 250 h 382"/>
                  <a:gd name="T46" fmla="*/ 378 w 413"/>
                  <a:gd name="T47" fmla="*/ 260 h 382"/>
                  <a:gd name="T48" fmla="*/ 350 w 413"/>
                  <a:gd name="T49" fmla="*/ 264 h 382"/>
                  <a:gd name="T50" fmla="*/ 321 w 413"/>
                  <a:gd name="T51" fmla="*/ 262 h 382"/>
                  <a:gd name="T52" fmla="*/ 295 w 413"/>
                  <a:gd name="T53" fmla="*/ 258 h 382"/>
                  <a:gd name="T54" fmla="*/ 263 w 413"/>
                  <a:gd name="T55" fmla="*/ 250 h 382"/>
                  <a:gd name="T56" fmla="*/ 264 w 413"/>
                  <a:gd name="T57" fmla="*/ 264 h 382"/>
                  <a:gd name="T58" fmla="*/ 266 w 413"/>
                  <a:gd name="T59" fmla="*/ 290 h 382"/>
                  <a:gd name="T60" fmla="*/ 272 w 413"/>
                  <a:gd name="T61" fmla="*/ 325 h 382"/>
                  <a:gd name="T62" fmla="*/ 270 w 413"/>
                  <a:gd name="T63" fmla="*/ 353 h 382"/>
                  <a:gd name="T64" fmla="*/ 259 w 413"/>
                  <a:gd name="T65" fmla="*/ 382 h 382"/>
                  <a:gd name="T66" fmla="*/ 230 w 413"/>
                  <a:gd name="T67" fmla="*/ 372 h 382"/>
                  <a:gd name="T68" fmla="*/ 207 w 413"/>
                  <a:gd name="T69" fmla="*/ 344 h 382"/>
                  <a:gd name="T70" fmla="*/ 198 w 413"/>
                  <a:gd name="T71" fmla="*/ 317 h 382"/>
                  <a:gd name="T72" fmla="*/ 192 w 413"/>
                  <a:gd name="T73" fmla="*/ 292 h 382"/>
                  <a:gd name="T74" fmla="*/ 188 w 413"/>
                  <a:gd name="T75" fmla="*/ 262 h 382"/>
                  <a:gd name="T76" fmla="*/ 175 w 413"/>
                  <a:gd name="T77" fmla="*/ 279 h 382"/>
                  <a:gd name="T78" fmla="*/ 158 w 413"/>
                  <a:gd name="T79" fmla="*/ 304 h 382"/>
                  <a:gd name="T80" fmla="*/ 135 w 413"/>
                  <a:gd name="T81" fmla="*/ 309 h 382"/>
                  <a:gd name="T82" fmla="*/ 105 w 413"/>
                  <a:gd name="T83" fmla="*/ 288 h 382"/>
                  <a:gd name="T84" fmla="*/ 103 w 413"/>
                  <a:gd name="T85" fmla="*/ 264 h 382"/>
                  <a:gd name="T86" fmla="*/ 112 w 413"/>
                  <a:gd name="T87" fmla="*/ 233 h 382"/>
                  <a:gd name="T88" fmla="*/ 99 w 413"/>
                  <a:gd name="T89" fmla="*/ 235 h 382"/>
                  <a:gd name="T90" fmla="*/ 74 w 413"/>
                  <a:gd name="T91" fmla="*/ 239 h 382"/>
                  <a:gd name="T92" fmla="*/ 44 w 413"/>
                  <a:gd name="T93" fmla="*/ 243 h 382"/>
                  <a:gd name="T94" fmla="*/ 16 w 413"/>
                  <a:gd name="T95" fmla="*/ 220 h 382"/>
                  <a:gd name="T96" fmla="*/ 12 w 413"/>
                  <a:gd name="T97" fmla="*/ 193 h 382"/>
                  <a:gd name="T98" fmla="*/ 36 w 413"/>
                  <a:gd name="T99" fmla="*/ 182 h 382"/>
                  <a:gd name="T100" fmla="*/ 67 w 413"/>
                  <a:gd name="T101" fmla="*/ 176 h 382"/>
                  <a:gd name="T102" fmla="*/ 97 w 413"/>
                  <a:gd name="T103" fmla="*/ 173 h 382"/>
                  <a:gd name="T104" fmla="*/ 124 w 413"/>
                  <a:gd name="T105" fmla="*/ 173 h 382"/>
                  <a:gd name="T106" fmla="*/ 145 w 413"/>
                  <a:gd name="T107" fmla="*/ 17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3" h="382">
                    <a:moveTo>
                      <a:pt x="145" y="174"/>
                    </a:moveTo>
                    <a:lnTo>
                      <a:pt x="143" y="171"/>
                    </a:lnTo>
                    <a:lnTo>
                      <a:pt x="141" y="165"/>
                    </a:lnTo>
                    <a:lnTo>
                      <a:pt x="139" y="161"/>
                    </a:lnTo>
                    <a:lnTo>
                      <a:pt x="137" y="157"/>
                    </a:lnTo>
                    <a:lnTo>
                      <a:pt x="135" y="152"/>
                    </a:lnTo>
                    <a:lnTo>
                      <a:pt x="135" y="144"/>
                    </a:lnTo>
                    <a:lnTo>
                      <a:pt x="131" y="138"/>
                    </a:lnTo>
                    <a:lnTo>
                      <a:pt x="130" y="131"/>
                    </a:lnTo>
                    <a:lnTo>
                      <a:pt x="128" y="123"/>
                    </a:lnTo>
                    <a:lnTo>
                      <a:pt x="126" y="115"/>
                    </a:lnTo>
                    <a:lnTo>
                      <a:pt x="124" y="106"/>
                    </a:lnTo>
                    <a:lnTo>
                      <a:pt x="122" y="98"/>
                    </a:lnTo>
                    <a:lnTo>
                      <a:pt x="120" y="91"/>
                    </a:lnTo>
                    <a:lnTo>
                      <a:pt x="120" y="83"/>
                    </a:lnTo>
                    <a:lnTo>
                      <a:pt x="116" y="74"/>
                    </a:lnTo>
                    <a:lnTo>
                      <a:pt x="116" y="66"/>
                    </a:lnTo>
                    <a:lnTo>
                      <a:pt x="116" y="58"/>
                    </a:lnTo>
                    <a:lnTo>
                      <a:pt x="116" y="51"/>
                    </a:lnTo>
                    <a:lnTo>
                      <a:pt x="116" y="41"/>
                    </a:lnTo>
                    <a:lnTo>
                      <a:pt x="116" y="36"/>
                    </a:lnTo>
                    <a:lnTo>
                      <a:pt x="116" y="28"/>
                    </a:lnTo>
                    <a:lnTo>
                      <a:pt x="120" y="22"/>
                    </a:lnTo>
                    <a:lnTo>
                      <a:pt x="122" y="17"/>
                    </a:lnTo>
                    <a:lnTo>
                      <a:pt x="124" y="13"/>
                    </a:lnTo>
                    <a:lnTo>
                      <a:pt x="128" y="7"/>
                    </a:lnTo>
                    <a:lnTo>
                      <a:pt x="131" y="5"/>
                    </a:lnTo>
                    <a:lnTo>
                      <a:pt x="135" y="1"/>
                    </a:lnTo>
                    <a:lnTo>
                      <a:pt x="141" y="1"/>
                    </a:lnTo>
                    <a:lnTo>
                      <a:pt x="149" y="0"/>
                    </a:lnTo>
                    <a:lnTo>
                      <a:pt x="156" y="1"/>
                    </a:lnTo>
                    <a:lnTo>
                      <a:pt x="164" y="1"/>
                    </a:lnTo>
                    <a:lnTo>
                      <a:pt x="169" y="3"/>
                    </a:lnTo>
                    <a:lnTo>
                      <a:pt x="175" y="5"/>
                    </a:lnTo>
                    <a:lnTo>
                      <a:pt x="183" y="7"/>
                    </a:lnTo>
                    <a:lnTo>
                      <a:pt x="187" y="9"/>
                    </a:lnTo>
                    <a:lnTo>
                      <a:pt x="192" y="11"/>
                    </a:lnTo>
                    <a:lnTo>
                      <a:pt x="198" y="15"/>
                    </a:lnTo>
                    <a:lnTo>
                      <a:pt x="204" y="17"/>
                    </a:lnTo>
                    <a:lnTo>
                      <a:pt x="211" y="22"/>
                    </a:lnTo>
                    <a:lnTo>
                      <a:pt x="217" y="28"/>
                    </a:lnTo>
                    <a:lnTo>
                      <a:pt x="223" y="34"/>
                    </a:lnTo>
                    <a:lnTo>
                      <a:pt x="226" y="41"/>
                    </a:lnTo>
                    <a:lnTo>
                      <a:pt x="230" y="45"/>
                    </a:lnTo>
                    <a:lnTo>
                      <a:pt x="232" y="51"/>
                    </a:lnTo>
                    <a:lnTo>
                      <a:pt x="234" y="57"/>
                    </a:lnTo>
                    <a:lnTo>
                      <a:pt x="236" y="60"/>
                    </a:lnTo>
                    <a:lnTo>
                      <a:pt x="238" y="68"/>
                    </a:lnTo>
                    <a:lnTo>
                      <a:pt x="238" y="72"/>
                    </a:lnTo>
                    <a:lnTo>
                      <a:pt x="238" y="70"/>
                    </a:lnTo>
                    <a:lnTo>
                      <a:pt x="244" y="68"/>
                    </a:lnTo>
                    <a:lnTo>
                      <a:pt x="245" y="66"/>
                    </a:lnTo>
                    <a:lnTo>
                      <a:pt x="249" y="66"/>
                    </a:lnTo>
                    <a:lnTo>
                      <a:pt x="253" y="64"/>
                    </a:lnTo>
                    <a:lnTo>
                      <a:pt x="257" y="64"/>
                    </a:lnTo>
                    <a:lnTo>
                      <a:pt x="263" y="60"/>
                    </a:lnTo>
                    <a:lnTo>
                      <a:pt x="266" y="60"/>
                    </a:lnTo>
                    <a:lnTo>
                      <a:pt x="272" y="58"/>
                    </a:lnTo>
                    <a:lnTo>
                      <a:pt x="280" y="57"/>
                    </a:lnTo>
                    <a:lnTo>
                      <a:pt x="285" y="55"/>
                    </a:lnTo>
                    <a:lnTo>
                      <a:pt x="291" y="53"/>
                    </a:lnTo>
                    <a:lnTo>
                      <a:pt x="297" y="53"/>
                    </a:lnTo>
                    <a:lnTo>
                      <a:pt x="304" y="51"/>
                    </a:lnTo>
                    <a:lnTo>
                      <a:pt x="310" y="49"/>
                    </a:lnTo>
                    <a:lnTo>
                      <a:pt x="318" y="49"/>
                    </a:lnTo>
                    <a:lnTo>
                      <a:pt x="323" y="47"/>
                    </a:lnTo>
                    <a:lnTo>
                      <a:pt x="331" y="47"/>
                    </a:lnTo>
                    <a:lnTo>
                      <a:pt x="337" y="47"/>
                    </a:lnTo>
                    <a:lnTo>
                      <a:pt x="342" y="45"/>
                    </a:lnTo>
                    <a:lnTo>
                      <a:pt x="348" y="45"/>
                    </a:lnTo>
                    <a:lnTo>
                      <a:pt x="356" y="47"/>
                    </a:lnTo>
                    <a:lnTo>
                      <a:pt x="359" y="47"/>
                    </a:lnTo>
                    <a:lnTo>
                      <a:pt x="365" y="47"/>
                    </a:lnTo>
                    <a:lnTo>
                      <a:pt x="369" y="47"/>
                    </a:lnTo>
                    <a:lnTo>
                      <a:pt x="373" y="51"/>
                    </a:lnTo>
                    <a:lnTo>
                      <a:pt x="380" y="55"/>
                    </a:lnTo>
                    <a:lnTo>
                      <a:pt x="384" y="62"/>
                    </a:lnTo>
                    <a:lnTo>
                      <a:pt x="386" y="70"/>
                    </a:lnTo>
                    <a:lnTo>
                      <a:pt x="386" y="77"/>
                    </a:lnTo>
                    <a:lnTo>
                      <a:pt x="384" y="85"/>
                    </a:lnTo>
                    <a:lnTo>
                      <a:pt x="382" y="91"/>
                    </a:lnTo>
                    <a:lnTo>
                      <a:pt x="375" y="98"/>
                    </a:lnTo>
                    <a:lnTo>
                      <a:pt x="371" y="106"/>
                    </a:lnTo>
                    <a:lnTo>
                      <a:pt x="363" y="112"/>
                    </a:lnTo>
                    <a:lnTo>
                      <a:pt x="358" y="119"/>
                    </a:lnTo>
                    <a:lnTo>
                      <a:pt x="350" y="125"/>
                    </a:lnTo>
                    <a:lnTo>
                      <a:pt x="344" y="129"/>
                    </a:lnTo>
                    <a:lnTo>
                      <a:pt x="337" y="133"/>
                    </a:lnTo>
                    <a:lnTo>
                      <a:pt x="331" y="138"/>
                    </a:lnTo>
                    <a:lnTo>
                      <a:pt x="327" y="140"/>
                    </a:lnTo>
                    <a:lnTo>
                      <a:pt x="323" y="144"/>
                    </a:lnTo>
                    <a:lnTo>
                      <a:pt x="320" y="146"/>
                    </a:lnTo>
                    <a:lnTo>
                      <a:pt x="320" y="146"/>
                    </a:lnTo>
                    <a:lnTo>
                      <a:pt x="321" y="146"/>
                    </a:lnTo>
                    <a:lnTo>
                      <a:pt x="325" y="150"/>
                    </a:lnTo>
                    <a:lnTo>
                      <a:pt x="331" y="152"/>
                    </a:lnTo>
                    <a:lnTo>
                      <a:pt x="339" y="157"/>
                    </a:lnTo>
                    <a:lnTo>
                      <a:pt x="342" y="161"/>
                    </a:lnTo>
                    <a:lnTo>
                      <a:pt x="348" y="163"/>
                    </a:lnTo>
                    <a:lnTo>
                      <a:pt x="352" y="167"/>
                    </a:lnTo>
                    <a:lnTo>
                      <a:pt x="358" y="171"/>
                    </a:lnTo>
                    <a:lnTo>
                      <a:pt x="361" y="174"/>
                    </a:lnTo>
                    <a:lnTo>
                      <a:pt x="367" y="178"/>
                    </a:lnTo>
                    <a:lnTo>
                      <a:pt x="373" y="182"/>
                    </a:lnTo>
                    <a:lnTo>
                      <a:pt x="378" y="188"/>
                    </a:lnTo>
                    <a:lnTo>
                      <a:pt x="382" y="192"/>
                    </a:lnTo>
                    <a:lnTo>
                      <a:pt x="388" y="195"/>
                    </a:lnTo>
                    <a:lnTo>
                      <a:pt x="392" y="199"/>
                    </a:lnTo>
                    <a:lnTo>
                      <a:pt x="396" y="203"/>
                    </a:lnTo>
                    <a:lnTo>
                      <a:pt x="403" y="212"/>
                    </a:lnTo>
                    <a:lnTo>
                      <a:pt x="409" y="222"/>
                    </a:lnTo>
                    <a:lnTo>
                      <a:pt x="413" y="230"/>
                    </a:lnTo>
                    <a:lnTo>
                      <a:pt x="413" y="237"/>
                    </a:lnTo>
                    <a:lnTo>
                      <a:pt x="409" y="245"/>
                    </a:lnTo>
                    <a:lnTo>
                      <a:pt x="405" y="250"/>
                    </a:lnTo>
                    <a:lnTo>
                      <a:pt x="399" y="252"/>
                    </a:lnTo>
                    <a:lnTo>
                      <a:pt x="394" y="256"/>
                    </a:lnTo>
                    <a:lnTo>
                      <a:pt x="390" y="256"/>
                    </a:lnTo>
                    <a:lnTo>
                      <a:pt x="384" y="260"/>
                    </a:lnTo>
                    <a:lnTo>
                      <a:pt x="378" y="260"/>
                    </a:lnTo>
                    <a:lnTo>
                      <a:pt x="375" y="262"/>
                    </a:lnTo>
                    <a:lnTo>
                      <a:pt x="367" y="262"/>
                    </a:lnTo>
                    <a:lnTo>
                      <a:pt x="363" y="264"/>
                    </a:lnTo>
                    <a:lnTo>
                      <a:pt x="356" y="264"/>
                    </a:lnTo>
                    <a:lnTo>
                      <a:pt x="350" y="264"/>
                    </a:lnTo>
                    <a:lnTo>
                      <a:pt x="344" y="264"/>
                    </a:lnTo>
                    <a:lnTo>
                      <a:pt x="339" y="264"/>
                    </a:lnTo>
                    <a:lnTo>
                      <a:pt x="333" y="262"/>
                    </a:lnTo>
                    <a:lnTo>
                      <a:pt x="327" y="262"/>
                    </a:lnTo>
                    <a:lnTo>
                      <a:pt x="321" y="262"/>
                    </a:lnTo>
                    <a:lnTo>
                      <a:pt x="318" y="262"/>
                    </a:lnTo>
                    <a:lnTo>
                      <a:pt x="310" y="260"/>
                    </a:lnTo>
                    <a:lnTo>
                      <a:pt x="304" y="260"/>
                    </a:lnTo>
                    <a:lnTo>
                      <a:pt x="299" y="258"/>
                    </a:lnTo>
                    <a:lnTo>
                      <a:pt x="295" y="258"/>
                    </a:lnTo>
                    <a:lnTo>
                      <a:pt x="285" y="256"/>
                    </a:lnTo>
                    <a:lnTo>
                      <a:pt x="278" y="256"/>
                    </a:lnTo>
                    <a:lnTo>
                      <a:pt x="270" y="252"/>
                    </a:lnTo>
                    <a:lnTo>
                      <a:pt x="266" y="252"/>
                    </a:lnTo>
                    <a:lnTo>
                      <a:pt x="263" y="250"/>
                    </a:lnTo>
                    <a:lnTo>
                      <a:pt x="263" y="250"/>
                    </a:lnTo>
                    <a:lnTo>
                      <a:pt x="263" y="252"/>
                    </a:lnTo>
                    <a:lnTo>
                      <a:pt x="263" y="256"/>
                    </a:lnTo>
                    <a:lnTo>
                      <a:pt x="263" y="260"/>
                    </a:lnTo>
                    <a:lnTo>
                      <a:pt x="264" y="264"/>
                    </a:lnTo>
                    <a:lnTo>
                      <a:pt x="264" y="269"/>
                    </a:lnTo>
                    <a:lnTo>
                      <a:pt x="264" y="273"/>
                    </a:lnTo>
                    <a:lnTo>
                      <a:pt x="264" y="279"/>
                    </a:lnTo>
                    <a:lnTo>
                      <a:pt x="266" y="285"/>
                    </a:lnTo>
                    <a:lnTo>
                      <a:pt x="266" y="290"/>
                    </a:lnTo>
                    <a:lnTo>
                      <a:pt x="268" y="296"/>
                    </a:lnTo>
                    <a:lnTo>
                      <a:pt x="268" y="304"/>
                    </a:lnTo>
                    <a:lnTo>
                      <a:pt x="270" y="309"/>
                    </a:lnTo>
                    <a:lnTo>
                      <a:pt x="270" y="317"/>
                    </a:lnTo>
                    <a:lnTo>
                      <a:pt x="272" y="325"/>
                    </a:lnTo>
                    <a:lnTo>
                      <a:pt x="272" y="330"/>
                    </a:lnTo>
                    <a:lnTo>
                      <a:pt x="272" y="336"/>
                    </a:lnTo>
                    <a:lnTo>
                      <a:pt x="272" y="342"/>
                    </a:lnTo>
                    <a:lnTo>
                      <a:pt x="272" y="349"/>
                    </a:lnTo>
                    <a:lnTo>
                      <a:pt x="270" y="353"/>
                    </a:lnTo>
                    <a:lnTo>
                      <a:pt x="270" y="361"/>
                    </a:lnTo>
                    <a:lnTo>
                      <a:pt x="268" y="365"/>
                    </a:lnTo>
                    <a:lnTo>
                      <a:pt x="268" y="370"/>
                    </a:lnTo>
                    <a:lnTo>
                      <a:pt x="264" y="376"/>
                    </a:lnTo>
                    <a:lnTo>
                      <a:pt x="259" y="382"/>
                    </a:lnTo>
                    <a:lnTo>
                      <a:pt x="251" y="382"/>
                    </a:lnTo>
                    <a:lnTo>
                      <a:pt x="245" y="382"/>
                    </a:lnTo>
                    <a:lnTo>
                      <a:pt x="240" y="378"/>
                    </a:lnTo>
                    <a:lnTo>
                      <a:pt x="234" y="376"/>
                    </a:lnTo>
                    <a:lnTo>
                      <a:pt x="230" y="372"/>
                    </a:lnTo>
                    <a:lnTo>
                      <a:pt x="226" y="370"/>
                    </a:lnTo>
                    <a:lnTo>
                      <a:pt x="219" y="361"/>
                    </a:lnTo>
                    <a:lnTo>
                      <a:pt x="213" y="353"/>
                    </a:lnTo>
                    <a:lnTo>
                      <a:pt x="211" y="347"/>
                    </a:lnTo>
                    <a:lnTo>
                      <a:pt x="207" y="344"/>
                    </a:lnTo>
                    <a:lnTo>
                      <a:pt x="206" y="338"/>
                    </a:lnTo>
                    <a:lnTo>
                      <a:pt x="204" y="334"/>
                    </a:lnTo>
                    <a:lnTo>
                      <a:pt x="202" y="327"/>
                    </a:lnTo>
                    <a:lnTo>
                      <a:pt x="200" y="323"/>
                    </a:lnTo>
                    <a:lnTo>
                      <a:pt x="198" y="317"/>
                    </a:lnTo>
                    <a:lnTo>
                      <a:pt x="198" y="313"/>
                    </a:lnTo>
                    <a:lnTo>
                      <a:pt x="194" y="308"/>
                    </a:lnTo>
                    <a:lnTo>
                      <a:pt x="194" y="302"/>
                    </a:lnTo>
                    <a:lnTo>
                      <a:pt x="192" y="296"/>
                    </a:lnTo>
                    <a:lnTo>
                      <a:pt x="192" y="292"/>
                    </a:lnTo>
                    <a:lnTo>
                      <a:pt x="190" y="283"/>
                    </a:lnTo>
                    <a:lnTo>
                      <a:pt x="188" y="275"/>
                    </a:lnTo>
                    <a:lnTo>
                      <a:pt x="188" y="269"/>
                    </a:lnTo>
                    <a:lnTo>
                      <a:pt x="188" y="264"/>
                    </a:lnTo>
                    <a:lnTo>
                      <a:pt x="188" y="262"/>
                    </a:lnTo>
                    <a:lnTo>
                      <a:pt x="188" y="260"/>
                    </a:lnTo>
                    <a:lnTo>
                      <a:pt x="187" y="262"/>
                    </a:lnTo>
                    <a:lnTo>
                      <a:pt x="185" y="266"/>
                    </a:lnTo>
                    <a:lnTo>
                      <a:pt x="181" y="271"/>
                    </a:lnTo>
                    <a:lnTo>
                      <a:pt x="175" y="279"/>
                    </a:lnTo>
                    <a:lnTo>
                      <a:pt x="173" y="283"/>
                    </a:lnTo>
                    <a:lnTo>
                      <a:pt x="169" y="288"/>
                    </a:lnTo>
                    <a:lnTo>
                      <a:pt x="166" y="294"/>
                    </a:lnTo>
                    <a:lnTo>
                      <a:pt x="162" y="298"/>
                    </a:lnTo>
                    <a:lnTo>
                      <a:pt x="158" y="304"/>
                    </a:lnTo>
                    <a:lnTo>
                      <a:pt x="156" y="308"/>
                    </a:lnTo>
                    <a:lnTo>
                      <a:pt x="152" y="313"/>
                    </a:lnTo>
                    <a:lnTo>
                      <a:pt x="149" y="319"/>
                    </a:lnTo>
                    <a:lnTo>
                      <a:pt x="143" y="315"/>
                    </a:lnTo>
                    <a:lnTo>
                      <a:pt x="135" y="309"/>
                    </a:lnTo>
                    <a:lnTo>
                      <a:pt x="130" y="306"/>
                    </a:lnTo>
                    <a:lnTo>
                      <a:pt x="124" y="302"/>
                    </a:lnTo>
                    <a:lnTo>
                      <a:pt x="116" y="296"/>
                    </a:lnTo>
                    <a:lnTo>
                      <a:pt x="111" y="292"/>
                    </a:lnTo>
                    <a:lnTo>
                      <a:pt x="105" y="288"/>
                    </a:lnTo>
                    <a:lnTo>
                      <a:pt x="101" y="285"/>
                    </a:lnTo>
                    <a:lnTo>
                      <a:pt x="101" y="279"/>
                    </a:lnTo>
                    <a:lnTo>
                      <a:pt x="103" y="275"/>
                    </a:lnTo>
                    <a:lnTo>
                      <a:pt x="103" y="269"/>
                    </a:lnTo>
                    <a:lnTo>
                      <a:pt x="103" y="264"/>
                    </a:lnTo>
                    <a:lnTo>
                      <a:pt x="105" y="256"/>
                    </a:lnTo>
                    <a:lnTo>
                      <a:pt x="109" y="249"/>
                    </a:lnTo>
                    <a:lnTo>
                      <a:pt x="109" y="241"/>
                    </a:lnTo>
                    <a:lnTo>
                      <a:pt x="111" y="237"/>
                    </a:lnTo>
                    <a:lnTo>
                      <a:pt x="112" y="233"/>
                    </a:lnTo>
                    <a:lnTo>
                      <a:pt x="112" y="233"/>
                    </a:lnTo>
                    <a:lnTo>
                      <a:pt x="111" y="233"/>
                    </a:lnTo>
                    <a:lnTo>
                      <a:pt x="107" y="233"/>
                    </a:lnTo>
                    <a:lnTo>
                      <a:pt x="103" y="233"/>
                    </a:lnTo>
                    <a:lnTo>
                      <a:pt x="99" y="235"/>
                    </a:lnTo>
                    <a:lnTo>
                      <a:pt x="95" y="235"/>
                    </a:lnTo>
                    <a:lnTo>
                      <a:pt x="90" y="237"/>
                    </a:lnTo>
                    <a:lnTo>
                      <a:pt x="84" y="237"/>
                    </a:lnTo>
                    <a:lnTo>
                      <a:pt x="80" y="239"/>
                    </a:lnTo>
                    <a:lnTo>
                      <a:pt x="74" y="239"/>
                    </a:lnTo>
                    <a:lnTo>
                      <a:pt x="69" y="241"/>
                    </a:lnTo>
                    <a:lnTo>
                      <a:pt x="61" y="241"/>
                    </a:lnTo>
                    <a:lnTo>
                      <a:pt x="57" y="243"/>
                    </a:lnTo>
                    <a:lnTo>
                      <a:pt x="50" y="243"/>
                    </a:lnTo>
                    <a:lnTo>
                      <a:pt x="44" y="243"/>
                    </a:lnTo>
                    <a:lnTo>
                      <a:pt x="38" y="239"/>
                    </a:lnTo>
                    <a:lnTo>
                      <a:pt x="33" y="235"/>
                    </a:lnTo>
                    <a:lnTo>
                      <a:pt x="27" y="230"/>
                    </a:lnTo>
                    <a:lnTo>
                      <a:pt x="21" y="226"/>
                    </a:lnTo>
                    <a:lnTo>
                      <a:pt x="16" y="220"/>
                    </a:lnTo>
                    <a:lnTo>
                      <a:pt x="10" y="216"/>
                    </a:lnTo>
                    <a:lnTo>
                      <a:pt x="4" y="211"/>
                    </a:lnTo>
                    <a:lnTo>
                      <a:pt x="0" y="207"/>
                    </a:lnTo>
                    <a:lnTo>
                      <a:pt x="4" y="199"/>
                    </a:lnTo>
                    <a:lnTo>
                      <a:pt x="12" y="193"/>
                    </a:lnTo>
                    <a:lnTo>
                      <a:pt x="16" y="192"/>
                    </a:lnTo>
                    <a:lnTo>
                      <a:pt x="21" y="188"/>
                    </a:lnTo>
                    <a:lnTo>
                      <a:pt x="25" y="186"/>
                    </a:lnTo>
                    <a:lnTo>
                      <a:pt x="31" y="184"/>
                    </a:lnTo>
                    <a:lnTo>
                      <a:pt x="36" y="182"/>
                    </a:lnTo>
                    <a:lnTo>
                      <a:pt x="42" y="180"/>
                    </a:lnTo>
                    <a:lnTo>
                      <a:pt x="48" y="178"/>
                    </a:lnTo>
                    <a:lnTo>
                      <a:pt x="55" y="178"/>
                    </a:lnTo>
                    <a:lnTo>
                      <a:pt x="61" y="176"/>
                    </a:lnTo>
                    <a:lnTo>
                      <a:pt x="67" y="176"/>
                    </a:lnTo>
                    <a:lnTo>
                      <a:pt x="74" y="176"/>
                    </a:lnTo>
                    <a:lnTo>
                      <a:pt x="80" y="176"/>
                    </a:lnTo>
                    <a:lnTo>
                      <a:pt x="86" y="174"/>
                    </a:lnTo>
                    <a:lnTo>
                      <a:pt x="92" y="174"/>
                    </a:lnTo>
                    <a:lnTo>
                      <a:pt x="97" y="173"/>
                    </a:lnTo>
                    <a:lnTo>
                      <a:pt x="103" y="173"/>
                    </a:lnTo>
                    <a:lnTo>
                      <a:pt x="109" y="173"/>
                    </a:lnTo>
                    <a:lnTo>
                      <a:pt x="114" y="173"/>
                    </a:lnTo>
                    <a:lnTo>
                      <a:pt x="120" y="173"/>
                    </a:lnTo>
                    <a:lnTo>
                      <a:pt x="124" y="173"/>
                    </a:lnTo>
                    <a:lnTo>
                      <a:pt x="131" y="173"/>
                    </a:lnTo>
                    <a:lnTo>
                      <a:pt x="139" y="173"/>
                    </a:lnTo>
                    <a:lnTo>
                      <a:pt x="143" y="173"/>
                    </a:lnTo>
                    <a:lnTo>
                      <a:pt x="145" y="174"/>
                    </a:lnTo>
                    <a:lnTo>
                      <a:pt x="145" y="174"/>
                    </a:lnTo>
                    <a:close/>
                  </a:path>
                </a:pathLst>
              </a:custGeom>
              <a:solidFill>
                <a:srgbClr val="A6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74" name="Freeform 362"/>
              <p:cNvSpPr>
                <a:spLocks/>
              </p:cNvSpPr>
              <p:nvPr/>
            </p:nvSpPr>
            <p:spPr bwMode="auto">
              <a:xfrm>
                <a:off x="4682" y="826"/>
                <a:ext cx="238" cy="181"/>
              </a:xfrm>
              <a:custGeom>
                <a:avLst/>
                <a:gdLst>
                  <a:gd name="T0" fmla="*/ 287 w 477"/>
                  <a:gd name="T1" fmla="*/ 287 h 363"/>
                  <a:gd name="T2" fmla="*/ 276 w 477"/>
                  <a:gd name="T3" fmla="*/ 310 h 363"/>
                  <a:gd name="T4" fmla="*/ 259 w 477"/>
                  <a:gd name="T5" fmla="*/ 340 h 363"/>
                  <a:gd name="T6" fmla="*/ 234 w 477"/>
                  <a:gd name="T7" fmla="*/ 323 h 363"/>
                  <a:gd name="T8" fmla="*/ 209 w 477"/>
                  <a:gd name="T9" fmla="*/ 308 h 363"/>
                  <a:gd name="T10" fmla="*/ 184 w 477"/>
                  <a:gd name="T11" fmla="*/ 293 h 363"/>
                  <a:gd name="T12" fmla="*/ 152 w 477"/>
                  <a:gd name="T13" fmla="*/ 272 h 363"/>
                  <a:gd name="T14" fmla="*/ 135 w 477"/>
                  <a:gd name="T15" fmla="*/ 264 h 363"/>
                  <a:gd name="T16" fmla="*/ 107 w 477"/>
                  <a:gd name="T17" fmla="*/ 268 h 363"/>
                  <a:gd name="T18" fmla="*/ 74 w 477"/>
                  <a:gd name="T19" fmla="*/ 255 h 363"/>
                  <a:gd name="T20" fmla="*/ 50 w 477"/>
                  <a:gd name="T21" fmla="*/ 242 h 363"/>
                  <a:gd name="T22" fmla="*/ 15 w 477"/>
                  <a:gd name="T23" fmla="*/ 213 h 363"/>
                  <a:gd name="T24" fmla="*/ 0 w 477"/>
                  <a:gd name="T25" fmla="*/ 181 h 363"/>
                  <a:gd name="T26" fmla="*/ 19 w 477"/>
                  <a:gd name="T27" fmla="*/ 156 h 363"/>
                  <a:gd name="T28" fmla="*/ 42 w 477"/>
                  <a:gd name="T29" fmla="*/ 148 h 363"/>
                  <a:gd name="T30" fmla="*/ 70 w 477"/>
                  <a:gd name="T31" fmla="*/ 148 h 363"/>
                  <a:gd name="T32" fmla="*/ 93 w 477"/>
                  <a:gd name="T33" fmla="*/ 150 h 363"/>
                  <a:gd name="T34" fmla="*/ 120 w 477"/>
                  <a:gd name="T35" fmla="*/ 156 h 363"/>
                  <a:gd name="T36" fmla="*/ 120 w 477"/>
                  <a:gd name="T37" fmla="*/ 145 h 363"/>
                  <a:gd name="T38" fmla="*/ 114 w 477"/>
                  <a:gd name="T39" fmla="*/ 118 h 363"/>
                  <a:gd name="T40" fmla="*/ 108 w 477"/>
                  <a:gd name="T41" fmla="*/ 82 h 363"/>
                  <a:gd name="T42" fmla="*/ 107 w 477"/>
                  <a:gd name="T43" fmla="*/ 46 h 363"/>
                  <a:gd name="T44" fmla="*/ 110 w 477"/>
                  <a:gd name="T45" fmla="*/ 15 h 363"/>
                  <a:gd name="T46" fmla="*/ 127 w 477"/>
                  <a:gd name="T47" fmla="*/ 0 h 363"/>
                  <a:gd name="T48" fmla="*/ 154 w 477"/>
                  <a:gd name="T49" fmla="*/ 6 h 363"/>
                  <a:gd name="T50" fmla="*/ 183 w 477"/>
                  <a:gd name="T51" fmla="*/ 23 h 363"/>
                  <a:gd name="T52" fmla="*/ 205 w 477"/>
                  <a:gd name="T53" fmla="*/ 46 h 363"/>
                  <a:gd name="T54" fmla="*/ 226 w 477"/>
                  <a:gd name="T55" fmla="*/ 72 h 363"/>
                  <a:gd name="T56" fmla="*/ 243 w 477"/>
                  <a:gd name="T57" fmla="*/ 95 h 363"/>
                  <a:gd name="T58" fmla="*/ 255 w 477"/>
                  <a:gd name="T59" fmla="*/ 116 h 363"/>
                  <a:gd name="T60" fmla="*/ 266 w 477"/>
                  <a:gd name="T61" fmla="*/ 97 h 363"/>
                  <a:gd name="T62" fmla="*/ 287 w 477"/>
                  <a:gd name="T63" fmla="*/ 70 h 363"/>
                  <a:gd name="T64" fmla="*/ 312 w 477"/>
                  <a:gd name="T65" fmla="*/ 40 h 363"/>
                  <a:gd name="T66" fmla="*/ 335 w 477"/>
                  <a:gd name="T67" fmla="*/ 17 h 363"/>
                  <a:gd name="T68" fmla="*/ 365 w 477"/>
                  <a:gd name="T69" fmla="*/ 10 h 363"/>
                  <a:gd name="T70" fmla="*/ 378 w 477"/>
                  <a:gd name="T71" fmla="*/ 32 h 363"/>
                  <a:gd name="T72" fmla="*/ 378 w 477"/>
                  <a:gd name="T73" fmla="*/ 61 h 363"/>
                  <a:gd name="T74" fmla="*/ 369 w 477"/>
                  <a:gd name="T75" fmla="*/ 91 h 363"/>
                  <a:gd name="T76" fmla="*/ 355 w 477"/>
                  <a:gd name="T77" fmla="*/ 120 h 363"/>
                  <a:gd name="T78" fmla="*/ 336 w 477"/>
                  <a:gd name="T79" fmla="*/ 152 h 363"/>
                  <a:gd name="T80" fmla="*/ 327 w 477"/>
                  <a:gd name="T81" fmla="*/ 166 h 363"/>
                  <a:gd name="T82" fmla="*/ 346 w 477"/>
                  <a:gd name="T83" fmla="*/ 162 h 363"/>
                  <a:gd name="T84" fmla="*/ 373 w 477"/>
                  <a:gd name="T85" fmla="*/ 154 h 363"/>
                  <a:gd name="T86" fmla="*/ 405 w 477"/>
                  <a:gd name="T87" fmla="*/ 148 h 363"/>
                  <a:gd name="T88" fmla="*/ 437 w 477"/>
                  <a:gd name="T89" fmla="*/ 145 h 363"/>
                  <a:gd name="T90" fmla="*/ 464 w 477"/>
                  <a:gd name="T91" fmla="*/ 145 h 363"/>
                  <a:gd name="T92" fmla="*/ 473 w 477"/>
                  <a:gd name="T93" fmla="*/ 167 h 363"/>
                  <a:gd name="T94" fmla="*/ 450 w 477"/>
                  <a:gd name="T95" fmla="*/ 190 h 363"/>
                  <a:gd name="T96" fmla="*/ 422 w 477"/>
                  <a:gd name="T97" fmla="*/ 211 h 363"/>
                  <a:gd name="T98" fmla="*/ 395 w 477"/>
                  <a:gd name="T99" fmla="*/ 230 h 363"/>
                  <a:gd name="T100" fmla="*/ 374 w 477"/>
                  <a:gd name="T101" fmla="*/ 243 h 363"/>
                  <a:gd name="T102" fmla="*/ 373 w 477"/>
                  <a:gd name="T103" fmla="*/ 253 h 363"/>
                  <a:gd name="T104" fmla="*/ 399 w 477"/>
                  <a:gd name="T105" fmla="*/ 270 h 363"/>
                  <a:gd name="T106" fmla="*/ 424 w 477"/>
                  <a:gd name="T107" fmla="*/ 291 h 363"/>
                  <a:gd name="T108" fmla="*/ 445 w 477"/>
                  <a:gd name="T109" fmla="*/ 312 h 363"/>
                  <a:gd name="T110" fmla="*/ 458 w 477"/>
                  <a:gd name="T111" fmla="*/ 342 h 363"/>
                  <a:gd name="T112" fmla="*/ 433 w 477"/>
                  <a:gd name="T113" fmla="*/ 361 h 363"/>
                  <a:gd name="T114" fmla="*/ 405 w 477"/>
                  <a:gd name="T115" fmla="*/ 358 h 363"/>
                  <a:gd name="T116" fmla="*/ 371 w 477"/>
                  <a:gd name="T117" fmla="*/ 340 h 363"/>
                  <a:gd name="T118" fmla="*/ 340 w 477"/>
                  <a:gd name="T119" fmla="*/ 320 h 363"/>
                  <a:gd name="T120" fmla="*/ 314 w 477"/>
                  <a:gd name="T121" fmla="*/ 295 h 363"/>
                  <a:gd name="T122" fmla="*/ 293 w 477"/>
                  <a:gd name="T123" fmla="*/ 276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7" h="363">
                    <a:moveTo>
                      <a:pt x="293" y="276"/>
                    </a:moveTo>
                    <a:lnTo>
                      <a:pt x="291" y="276"/>
                    </a:lnTo>
                    <a:lnTo>
                      <a:pt x="289" y="280"/>
                    </a:lnTo>
                    <a:lnTo>
                      <a:pt x="289" y="283"/>
                    </a:lnTo>
                    <a:lnTo>
                      <a:pt x="287" y="287"/>
                    </a:lnTo>
                    <a:lnTo>
                      <a:pt x="285" y="291"/>
                    </a:lnTo>
                    <a:lnTo>
                      <a:pt x="283" y="295"/>
                    </a:lnTo>
                    <a:lnTo>
                      <a:pt x="279" y="301"/>
                    </a:lnTo>
                    <a:lnTo>
                      <a:pt x="278" y="304"/>
                    </a:lnTo>
                    <a:lnTo>
                      <a:pt x="276" y="310"/>
                    </a:lnTo>
                    <a:lnTo>
                      <a:pt x="272" y="316"/>
                    </a:lnTo>
                    <a:lnTo>
                      <a:pt x="270" y="321"/>
                    </a:lnTo>
                    <a:lnTo>
                      <a:pt x="266" y="327"/>
                    </a:lnTo>
                    <a:lnTo>
                      <a:pt x="262" y="333"/>
                    </a:lnTo>
                    <a:lnTo>
                      <a:pt x="259" y="340"/>
                    </a:lnTo>
                    <a:lnTo>
                      <a:pt x="255" y="337"/>
                    </a:lnTo>
                    <a:lnTo>
                      <a:pt x="249" y="333"/>
                    </a:lnTo>
                    <a:lnTo>
                      <a:pt x="243" y="331"/>
                    </a:lnTo>
                    <a:lnTo>
                      <a:pt x="240" y="327"/>
                    </a:lnTo>
                    <a:lnTo>
                      <a:pt x="234" y="323"/>
                    </a:lnTo>
                    <a:lnTo>
                      <a:pt x="230" y="320"/>
                    </a:lnTo>
                    <a:lnTo>
                      <a:pt x="224" y="318"/>
                    </a:lnTo>
                    <a:lnTo>
                      <a:pt x="219" y="314"/>
                    </a:lnTo>
                    <a:lnTo>
                      <a:pt x="213" y="312"/>
                    </a:lnTo>
                    <a:lnTo>
                      <a:pt x="209" y="308"/>
                    </a:lnTo>
                    <a:lnTo>
                      <a:pt x="203" y="304"/>
                    </a:lnTo>
                    <a:lnTo>
                      <a:pt x="198" y="302"/>
                    </a:lnTo>
                    <a:lnTo>
                      <a:pt x="194" y="299"/>
                    </a:lnTo>
                    <a:lnTo>
                      <a:pt x="188" y="295"/>
                    </a:lnTo>
                    <a:lnTo>
                      <a:pt x="184" y="293"/>
                    </a:lnTo>
                    <a:lnTo>
                      <a:pt x="181" y="291"/>
                    </a:lnTo>
                    <a:lnTo>
                      <a:pt x="171" y="285"/>
                    </a:lnTo>
                    <a:lnTo>
                      <a:pt x="164" y="280"/>
                    </a:lnTo>
                    <a:lnTo>
                      <a:pt x="156" y="274"/>
                    </a:lnTo>
                    <a:lnTo>
                      <a:pt x="152" y="272"/>
                    </a:lnTo>
                    <a:lnTo>
                      <a:pt x="145" y="268"/>
                    </a:lnTo>
                    <a:lnTo>
                      <a:pt x="143" y="266"/>
                    </a:lnTo>
                    <a:lnTo>
                      <a:pt x="139" y="264"/>
                    </a:lnTo>
                    <a:lnTo>
                      <a:pt x="139" y="264"/>
                    </a:lnTo>
                    <a:lnTo>
                      <a:pt x="135" y="264"/>
                    </a:lnTo>
                    <a:lnTo>
                      <a:pt x="131" y="264"/>
                    </a:lnTo>
                    <a:lnTo>
                      <a:pt x="127" y="266"/>
                    </a:lnTo>
                    <a:lnTo>
                      <a:pt x="122" y="266"/>
                    </a:lnTo>
                    <a:lnTo>
                      <a:pt x="114" y="268"/>
                    </a:lnTo>
                    <a:lnTo>
                      <a:pt x="107" y="268"/>
                    </a:lnTo>
                    <a:lnTo>
                      <a:pt x="101" y="272"/>
                    </a:lnTo>
                    <a:lnTo>
                      <a:pt x="91" y="266"/>
                    </a:lnTo>
                    <a:lnTo>
                      <a:pt x="82" y="261"/>
                    </a:lnTo>
                    <a:lnTo>
                      <a:pt x="78" y="259"/>
                    </a:lnTo>
                    <a:lnTo>
                      <a:pt x="74" y="255"/>
                    </a:lnTo>
                    <a:lnTo>
                      <a:pt x="69" y="253"/>
                    </a:lnTo>
                    <a:lnTo>
                      <a:pt x="65" y="251"/>
                    </a:lnTo>
                    <a:lnTo>
                      <a:pt x="59" y="247"/>
                    </a:lnTo>
                    <a:lnTo>
                      <a:pt x="55" y="243"/>
                    </a:lnTo>
                    <a:lnTo>
                      <a:pt x="50" y="242"/>
                    </a:lnTo>
                    <a:lnTo>
                      <a:pt x="46" y="238"/>
                    </a:lnTo>
                    <a:lnTo>
                      <a:pt x="38" y="232"/>
                    </a:lnTo>
                    <a:lnTo>
                      <a:pt x="31" y="226"/>
                    </a:lnTo>
                    <a:lnTo>
                      <a:pt x="23" y="219"/>
                    </a:lnTo>
                    <a:lnTo>
                      <a:pt x="15" y="213"/>
                    </a:lnTo>
                    <a:lnTo>
                      <a:pt x="10" y="205"/>
                    </a:lnTo>
                    <a:lnTo>
                      <a:pt x="6" y="200"/>
                    </a:lnTo>
                    <a:lnTo>
                      <a:pt x="2" y="194"/>
                    </a:lnTo>
                    <a:lnTo>
                      <a:pt x="0" y="188"/>
                    </a:lnTo>
                    <a:lnTo>
                      <a:pt x="0" y="181"/>
                    </a:lnTo>
                    <a:lnTo>
                      <a:pt x="2" y="175"/>
                    </a:lnTo>
                    <a:lnTo>
                      <a:pt x="6" y="167"/>
                    </a:lnTo>
                    <a:lnTo>
                      <a:pt x="12" y="162"/>
                    </a:lnTo>
                    <a:lnTo>
                      <a:pt x="15" y="158"/>
                    </a:lnTo>
                    <a:lnTo>
                      <a:pt x="19" y="156"/>
                    </a:lnTo>
                    <a:lnTo>
                      <a:pt x="23" y="154"/>
                    </a:lnTo>
                    <a:lnTo>
                      <a:pt x="29" y="154"/>
                    </a:lnTo>
                    <a:lnTo>
                      <a:pt x="32" y="150"/>
                    </a:lnTo>
                    <a:lnTo>
                      <a:pt x="38" y="150"/>
                    </a:lnTo>
                    <a:lnTo>
                      <a:pt x="42" y="148"/>
                    </a:lnTo>
                    <a:lnTo>
                      <a:pt x="48" y="148"/>
                    </a:lnTo>
                    <a:lnTo>
                      <a:pt x="53" y="148"/>
                    </a:lnTo>
                    <a:lnTo>
                      <a:pt x="59" y="148"/>
                    </a:lnTo>
                    <a:lnTo>
                      <a:pt x="65" y="148"/>
                    </a:lnTo>
                    <a:lnTo>
                      <a:pt x="70" y="148"/>
                    </a:lnTo>
                    <a:lnTo>
                      <a:pt x="74" y="148"/>
                    </a:lnTo>
                    <a:lnTo>
                      <a:pt x="80" y="148"/>
                    </a:lnTo>
                    <a:lnTo>
                      <a:pt x="86" y="148"/>
                    </a:lnTo>
                    <a:lnTo>
                      <a:pt x="89" y="150"/>
                    </a:lnTo>
                    <a:lnTo>
                      <a:pt x="93" y="150"/>
                    </a:lnTo>
                    <a:lnTo>
                      <a:pt x="99" y="152"/>
                    </a:lnTo>
                    <a:lnTo>
                      <a:pt x="103" y="152"/>
                    </a:lnTo>
                    <a:lnTo>
                      <a:pt x="107" y="154"/>
                    </a:lnTo>
                    <a:lnTo>
                      <a:pt x="114" y="154"/>
                    </a:lnTo>
                    <a:lnTo>
                      <a:pt x="120" y="156"/>
                    </a:lnTo>
                    <a:lnTo>
                      <a:pt x="124" y="156"/>
                    </a:lnTo>
                    <a:lnTo>
                      <a:pt x="126" y="158"/>
                    </a:lnTo>
                    <a:lnTo>
                      <a:pt x="124" y="156"/>
                    </a:lnTo>
                    <a:lnTo>
                      <a:pt x="122" y="150"/>
                    </a:lnTo>
                    <a:lnTo>
                      <a:pt x="120" y="145"/>
                    </a:lnTo>
                    <a:lnTo>
                      <a:pt x="120" y="141"/>
                    </a:lnTo>
                    <a:lnTo>
                      <a:pt x="118" y="137"/>
                    </a:lnTo>
                    <a:lnTo>
                      <a:pt x="118" y="131"/>
                    </a:lnTo>
                    <a:lnTo>
                      <a:pt x="116" y="124"/>
                    </a:lnTo>
                    <a:lnTo>
                      <a:pt x="114" y="118"/>
                    </a:lnTo>
                    <a:lnTo>
                      <a:pt x="112" y="110"/>
                    </a:lnTo>
                    <a:lnTo>
                      <a:pt x="112" y="105"/>
                    </a:lnTo>
                    <a:lnTo>
                      <a:pt x="110" y="97"/>
                    </a:lnTo>
                    <a:lnTo>
                      <a:pt x="108" y="89"/>
                    </a:lnTo>
                    <a:lnTo>
                      <a:pt x="108" y="82"/>
                    </a:lnTo>
                    <a:lnTo>
                      <a:pt x="108" y="76"/>
                    </a:lnTo>
                    <a:lnTo>
                      <a:pt x="107" y="69"/>
                    </a:lnTo>
                    <a:lnTo>
                      <a:pt x="107" y="61"/>
                    </a:lnTo>
                    <a:lnTo>
                      <a:pt x="107" y="53"/>
                    </a:lnTo>
                    <a:lnTo>
                      <a:pt x="107" y="46"/>
                    </a:lnTo>
                    <a:lnTo>
                      <a:pt x="107" y="38"/>
                    </a:lnTo>
                    <a:lnTo>
                      <a:pt x="107" y="32"/>
                    </a:lnTo>
                    <a:lnTo>
                      <a:pt x="107" y="27"/>
                    </a:lnTo>
                    <a:lnTo>
                      <a:pt x="110" y="21"/>
                    </a:lnTo>
                    <a:lnTo>
                      <a:pt x="110" y="15"/>
                    </a:lnTo>
                    <a:lnTo>
                      <a:pt x="114" y="12"/>
                    </a:lnTo>
                    <a:lnTo>
                      <a:pt x="116" y="8"/>
                    </a:lnTo>
                    <a:lnTo>
                      <a:pt x="120" y="6"/>
                    </a:lnTo>
                    <a:lnTo>
                      <a:pt x="122" y="2"/>
                    </a:lnTo>
                    <a:lnTo>
                      <a:pt x="127" y="0"/>
                    </a:lnTo>
                    <a:lnTo>
                      <a:pt x="131" y="0"/>
                    </a:lnTo>
                    <a:lnTo>
                      <a:pt x="139" y="2"/>
                    </a:lnTo>
                    <a:lnTo>
                      <a:pt x="143" y="2"/>
                    </a:lnTo>
                    <a:lnTo>
                      <a:pt x="148" y="4"/>
                    </a:lnTo>
                    <a:lnTo>
                      <a:pt x="154" y="6"/>
                    </a:lnTo>
                    <a:lnTo>
                      <a:pt x="160" y="10"/>
                    </a:lnTo>
                    <a:lnTo>
                      <a:pt x="165" y="12"/>
                    </a:lnTo>
                    <a:lnTo>
                      <a:pt x="171" y="15"/>
                    </a:lnTo>
                    <a:lnTo>
                      <a:pt x="177" y="19"/>
                    </a:lnTo>
                    <a:lnTo>
                      <a:pt x="183" y="23"/>
                    </a:lnTo>
                    <a:lnTo>
                      <a:pt x="186" y="27"/>
                    </a:lnTo>
                    <a:lnTo>
                      <a:pt x="192" y="32"/>
                    </a:lnTo>
                    <a:lnTo>
                      <a:pt x="198" y="36"/>
                    </a:lnTo>
                    <a:lnTo>
                      <a:pt x="202" y="42"/>
                    </a:lnTo>
                    <a:lnTo>
                      <a:pt x="205" y="46"/>
                    </a:lnTo>
                    <a:lnTo>
                      <a:pt x="211" y="51"/>
                    </a:lnTo>
                    <a:lnTo>
                      <a:pt x="215" y="57"/>
                    </a:lnTo>
                    <a:lnTo>
                      <a:pt x="221" y="63"/>
                    </a:lnTo>
                    <a:lnTo>
                      <a:pt x="224" y="67"/>
                    </a:lnTo>
                    <a:lnTo>
                      <a:pt x="226" y="72"/>
                    </a:lnTo>
                    <a:lnTo>
                      <a:pt x="230" y="76"/>
                    </a:lnTo>
                    <a:lnTo>
                      <a:pt x="234" y="82"/>
                    </a:lnTo>
                    <a:lnTo>
                      <a:pt x="236" y="86"/>
                    </a:lnTo>
                    <a:lnTo>
                      <a:pt x="240" y="91"/>
                    </a:lnTo>
                    <a:lnTo>
                      <a:pt x="243" y="95"/>
                    </a:lnTo>
                    <a:lnTo>
                      <a:pt x="245" y="99"/>
                    </a:lnTo>
                    <a:lnTo>
                      <a:pt x="249" y="105"/>
                    </a:lnTo>
                    <a:lnTo>
                      <a:pt x="253" y="110"/>
                    </a:lnTo>
                    <a:lnTo>
                      <a:pt x="255" y="114"/>
                    </a:lnTo>
                    <a:lnTo>
                      <a:pt x="255" y="116"/>
                    </a:lnTo>
                    <a:lnTo>
                      <a:pt x="255" y="112"/>
                    </a:lnTo>
                    <a:lnTo>
                      <a:pt x="259" y="108"/>
                    </a:lnTo>
                    <a:lnTo>
                      <a:pt x="262" y="105"/>
                    </a:lnTo>
                    <a:lnTo>
                      <a:pt x="264" y="101"/>
                    </a:lnTo>
                    <a:lnTo>
                      <a:pt x="266" y="97"/>
                    </a:lnTo>
                    <a:lnTo>
                      <a:pt x="270" y="91"/>
                    </a:lnTo>
                    <a:lnTo>
                      <a:pt x="274" y="86"/>
                    </a:lnTo>
                    <a:lnTo>
                      <a:pt x="278" y="80"/>
                    </a:lnTo>
                    <a:lnTo>
                      <a:pt x="281" y="74"/>
                    </a:lnTo>
                    <a:lnTo>
                      <a:pt x="287" y="70"/>
                    </a:lnTo>
                    <a:lnTo>
                      <a:pt x="291" y="63"/>
                    </a:lnTo>
                    <a:lnTo>
                      <a:pt x="295" y="57"/>
                    </a:lnTo>
                    <a:lnTo>
                      <a:pt x="300" y="51"/>
                    </a:lnTo>
                    <a:lnTo>
                      <a:pt x="306" y="46"/>
                    </a:lnTo>
                    <a:lnTo>
                      <a:pt x="312" y="40"/>
                    </a:lnTo>
                    <a:lnTo>
                      <a:pt x="316" y="34"/>
                    </a:lnTo>
                    <a:lnTo>
                      <a:pt x="321" y="29"/>
                    </a:lnTo>
                    <a:lnTo>
                      <a:pt x="327" y="25"/>
                    </a:lnTo>
                    <a:lnTo>
                      <a:pt x="331" y="19"/>
                    </a:lnTo>
                    <a:lnTo>
                      <a:pt x="335" y="17"/>
                    </a:lnTo>
                    <a:lnTo>
                      <a:pt x="340" y="13"/>
                    </a:lnTo>
                    <a:lnTo>
                      <a:pt x="346" y="12"/>
                    </a:lnTo>
                    <a:lnTo>
                      <a:pt x="354" y="8"/>
                    </a:lnTo>
                    <a:lnTo>
                      <a:pt x="361" y="8"/>
                    </a:lnTo>
                    <a:lnTo>
                      <a:pt x="365" y="10"/>
                    </a:lnTo>
                    <a:lnTo>
                      <a:pt x="369" y="13"/>
                    </a:lnTo>
                    <a:lnTo>
                      <a:pt x="373" y="15"/>
                    </a:lnTo>
                    <a:lnTo>
                      <a:pt x="374" y="21"/>
                    </a:lnTo>
                    <a:lnTo>
                      <a:pt x="376" y="27"/>
                    </a:lnTo>
                    <a:lnTo>
                      <a:pt x="378" y="32"/>
                    </a:lnTo>
                    <a:lnTo>
                      <a:pt x="378" y="38"/>
                    </a:lnTo>
                    <a:lnTo>
                      <a:pt x="380" y="44"/>
                    </a:lnTo>
                    <a:lnTo>
                      <a:pt x="380" y="50"/>
                    </a:lnTo>
                    <a:lnTo>
                      <a:pt x="380" y="55"/>
                    </a:lnTo>
                    <a:lnTo>
                      <a:pt x="378" y="61"/>
                    </a:lnTo>
                    <a:lnTo>
                      <a:pt x="378" y="69"/>
                    </a:lnTo>
                    <a:lnTo>
                      <a:pt x="374" y="72"/>
                    </a:lnTo>
                    <a:lnTo>
                      <a:pt x="373" y="80"/>
                    </a:lnTo>
                    <a:lnTo>
                      <a:pt x="371" y="84"/>
                    </a:lnTo>
                    <a:lnTo>
                      <a:pt x="369" y="91"/>
                    </a:lnTo>
                    <a:lnTo>
                      <a:pt x="367" y="97"/>
                    </a:lnTo>
                    <a:lnTo>
                      <a:pt x="365" y="103"/>
                    </a:lnTo>
                    <a:lnTo>
                      <a:pt x="361" y="108"/>
                    </a:lnTo>
                    <a:lnTo>
                      <a:pt x="359" y="116"/>
                    </a:lnTo>
                    <a:lnTo>
                      <a:pt x="355" y="120"/>
                    </a:lnTo>
                    <a:lnTo>
                      <a:pt x="354" y="126"/>
                    </a:lnTo>
                    <a:lnTo>
                      <a:pt x="350" y="129"/>
                    </a:lnTo>
                    <a:lnTo>
                      <a:pt x="346" y="135"/>
                    </a:lnTo>
                    <a:lnTo>
                      <a:pt x="340" y="143"/>
                    </a:lnTo>
                    <a:lnTo>
                      <a:pt x="336" y="152"/>
                    </a:lnTo>
                    <a:lnTo>
                      <a:pt x="331" y="158"/>
                    </a:lnTo>
                    <a:lnTo>
                      <a:pt x="327" y="164"/>
                    </a:lnTo>
                    <a:lnTo>
                      <a:pt x="325" y="166"/>
                    </a:lnTo>
                    <a:lnTo>
                      <a:pt x="325" y="167"/>
                    </a:lnTo>
                    <a:lnTo>
                      <a:pt x="327" y="166"/>
                    </a:lnTo>
                    <a:lnTo>
                      <a:pt x="331" y="166"/>
                    </a:lnTo>
                    <a:lnTo>
                      <a:pt x="333" y="164"/>
                    </a:lnTo>
                    <a:lnTo>
                      <a:pt x="336" y="164"/>
                    </a:lnTo>
                    <a:lnTo>
                      <a:pt x="340" y="162"/>
                    </a:lnTo>
                    <a:lnTo>
                      <a:pt x="346" y="162"/>
                    </a:lnTo>
                    <a:lnTo>
                      <a:pt x="350" y="160"/>
                    </a:lnTo>
                    <a:lnTo>
                      <a:pt x="354" y="158"/>
                    </a:lnTo>
                    <a:lnTo>
                      <a:pt x="359" y="156"/>
                    </a:lnTo>
                    <a:lnTo>
                      <a:pt x="367" y="156"/>
                    </a:lnTo>
                    <a:lnTo>
                      <a:pt x="373" y="154"/>
                    </a:lnTo>
                    <a:lnTo>
                      <a:pt x="380" y="154"/>
                    </a:lnTo>
                    <a:lnTo>
                      <a:pt x="386" y="152"/>
                    </a:lnTo>
                    <a:lnTo>
                      <a:pt x="392" y="150"/>
                    </a:lnTo>
                    <a:lnTo>
                      <a:pt x="399" y="148"/>
                    </a:lnTo>
                    <a:lnTo>
                      <a:pt x="405" y="148"/>
                    </a:lnTo>
                    <a:lnTo>
                      <a:pt x="411" y="147"/>
                    </a:lnTo>
                    <a:lnTo>
                      <a:pt x="418" y="147"/>
                    </a:lnTo>
                    <a:lnTo>
                      <a:pt x="424" y="145"/>
                    </a:lnTo>
                    <a:lnTo>
                      <a:pt x="430" y="145"/>
                    </a:lnTo>
                    <a:lnTo>
                      <a:pt x="437" y="145"/>
                    </a:lnTo>
                    <a:lnTo>
                      <a:pt x="443" y="145"/>
                    </a:lnTo>
                    <a:lnTo>
                      <a:pt x="449" y="143"/>
                    </a:lnTo>
                    <a:lnTo>
                      <a:pt x="454" y="143"/>
                    </a:lnTo>
                    <a:lnTo>
                      <a:pt x="458" y="143"/>
                    </a:lnTo>
                    <a:lnTo>
                      <a:pt x="464" y="145"/>
                    </a:lnTo>
                    <a:lnTo>
                      <a:pt x="471" y="147"/>
                    </a:lnTo>
                    <a:lnTo>
                      <a:pt x="477" y="150"/>
                    </a:lnTo>
                    <a:lnTo>
                      <a:pt x="477" y="156"/>
                    </a:lnTo>
                    <a:lnTo>
                      <a:pt x="477" y="160"/>
                    </a:lnTo>
                    <a:lnTo>
                      <a:pt x="473" y="167"/>
                    </a:lnTo>
                    <a:lnTo>
                      <a:pt x="468" y="175"/>
                    </a:lnTo>
                    <a:lnTo>
                      <a:pt x="462" y="177"/>
                    </a:lnTo>
                    <a:lnTo>
                      <a:pt x="458" y="183"/>
                    </a:lnTo>
                    <a:lnTo>
                      <a:pt x="454" y="185"/>
                    </a:lnTo>
                    <a:lnTo>
                      <a:pt x="450" y="190"/>
                    </a:lnTo>
                    <a:lnTo>
                      <a:pt x="443" y="194"/>
                    </a:lnTo>
                    <a:lnTo>
                      <a:pt x="439" y="198"/>
                    </a:lnTo>
                    <a:lnTo>
                      <a:pt x="433" y="202"/>
                    </a:lnTo>
                    <a:lnTo>
                      <a:pt x="430" y="207"/>
                    </a:lnTo>
                    <a:lnTo>
                      <a:pt x="422" y="211"/>
                    </a:lnTo>
                    <a:lnTo>
                      <a:pt x="418" y="215"/>
                    </a:lnTo>
                    <a:lnTo>
                      <a:pt x="411" y="219"/>
                    </a:lnTo>
                    <a:lnTo>
                      <a:pt x="407" y="223"/>
                    </a:lnTo>
                    <a:lnTo>
                      <a:pt x="401" y="226"/>
                    </a:lnTo>
                    <a:lnTo>
                      <a:pt x="395" y="230"/>
                    </a:lnTo>
                    <a:lnTo>
                      <a:pt x="392" y="234"/>
                    </a:lnTo>
                    <a:lnTo>
                      <a:pt x="386" y="236"/>
                    </a:lnTo>
                    <a:lnTo>
                      <a:pt x="382" y="240"/>
                    </a:lnTo>
                    <a:lnTo>
                      <a:pt x="378" y="242"/>
                    </a:lnTo>
                    <a:lnTo>
                      <a:pt x="374" y="243"/>
                    </a:lnTo>
                    <a:lnTo>
                      <a:pt x="373" y="245"/>
                    </a:lnTo>
                    <a:lnTo>
                      <a:pt x="367" y="247"/>
                    </a:lnTo>
                    <a:lnTo>
                      <a:pt x="367" y="249"/>
                    </a:lnTo>
                    <a:lnTo>
                      <a:pt x="367" y="249"/>
                    </a:lnTo>
                    <a:lnTo>
                      <a:pt x="373" y="253"/>
                    </a:lnTo>
                    <a:lnTo>
                      <a:pt x="378" y="255"/>
                    </a:lnTo>
                    <a:lnTo>
                      <a:pt x="386" y="261"/>
                    </a:lnTo>
                    <a:lnTo>
                      <a:pt x="390" y="264"/>
                    </a:lnTo>
                    <a:lnTo>
                      <a:pt x="393" y="266"/>
                    </a:lnTo>
                    <a:lnTo>
                      <a:pt x="399" y="270"/>
                    </a:lnTo>
                    <a:lnTo>
                      <a:pt x="405" y="274"/>
                    </a:lnTo>
                    <a:lnTo>
                      <a:pt x="409" y="278"/>
                    </a:lnTo>
                    <a:lnTo>
                      <a:pt x="414" y="281"/>
                    </a:lnTo>
                    <a:lnTo>
                      <a:pt x="418" y="285"/>
                    </a:lnTo>
                    <a:lnTo>
                      <a:pt x="424" y="291"/>
                    </a:lnTo>
                    <a:lnTo>
                      <a:pt x="430" y="293"/>
                    </a:lnTo>
                    <a:lnTo>
                      <a:pt x="433" y="299"/>
                    </a:lnTo>
                    <a:lnTo>
                      <a:pt x="437" y="302"/>
                    </a:lnTo>
                    <a:lnTo>
                      <a:pt x="443" y="306"/>
                    </a:lnTo>
                    <a:lnTo>
                      <a:pt x="445" y="312"/>
                    </a:lnTo>
                    <a:lnTo>
                      <a:pt x="450" y="316"/>
                    </a:lnTo>
                    <a:lnTo>
                      <a:pt x="452" y="320"/>
                    </a:lnTo>
                    <a:lnTo>
                      <a:pt x="456" y="325"/>
                    </a:lnTo>
                    <a:lnTo>
                      <a:pt x="458" y="333"/>
                    </a:lnTo>
                    <a:lnTo>
                      <a:pt x="458" y="342"/>
                    </a:lnTo>
                    <a:lnTo>
                      <a:pt x="456" y="350"/>
                    </a:lnTo>
                    <a:lnTo>
                      <a:pt x="450" y="358"/>
                    </a:lnTo>
                    <a:lnTo>
                      <a:pt x="443" y="359"/>
                    </a:lnTo>
                    <a:lnTo>
                      <a:pt x="439" y="361"/>
                    </a:lnTo>
                    <a:lnTo>
                      <a:pt x="433" y="361"/>
                    </a:lnTo>
                    <a:lnTo>
                      <a:pt x="428" y="363"/>
                    </a:lnTo>
                    <a:lnTo>
                      <a:pt x="422" y="361"/>
                    </a:lnTo>
                    <a:lnTo>
                      <a:pt x="416" y="361"/>
                    </a:lnTo>
                    <a:lnTo>
                      <a:pt x="411" y="359"/>
                    </a:lnTo>
                    <a:lnTo>
                      <a:pt x="405" y="358"/>
                    </a:lnTo>
                    <a:lnTo>
                      <a:pt x="397" y="354"/>
                    </a:lnTo>
                    <a:lnTo>
                      <a:pt x="392" y="352"/>
                    </a:lnTo>
                    <a:lnTo>
                      <a:pt x="384" y="348"/>
                    </a:lnTo>
                    <a:lnTo>
                      <a:pt x="378" y="346"/>
                    </a:lnTo>
                    <a:lnTo>
                      <a:pt x="371" y="340"/>
                    </a:lnTo>
                    <a:lnTo>
                      <a:pt x="365" y="337"/>
                    </a:lnTo>
                    <a:lnTo>
                      <a:pt x="359" y="333"/>
                    </a:lnTo>
                    <a:lnTo>
                      <a:pt x="354" y="329"/>
                    </a:lnTo>
                    <a:lnTo>
                      <a:pt x="346" y="323"/>
                    </a:lnTo>
                    <a:lnTo>
                      <a:pt x="340" y="320"/>
                    </a:lnTo>
                    <a:lnTo>
                      <a:pt x="335" y="314"/>
                    </a:lnTo>
                    <a:lnTo>
                      <a:pt x="329" y="310"/>
                    </a:lnTo>
                    <a:lnTo>
                      <a:pt x="323" y="304"/>
                    </a:lnTo>
                    <a:lnTo>
                      <a:pt x="317" y="301"/>
                    </a:lnTo>
                    <a:lnTo>
                      <a:pt x="314" y="295"/>
                    </a:lnTo>
                    <a:lnTo>
                      <a:pt x="310" y="293"/>
                    </a:lnTo>
                    <a:lnTo>
                      <a:pt x="300" y="285"/>
                    </a:lnTo>
                    <a:lnTo>
                      <a:pt x="297" y="280"/>
                    </a:lnTo>
                    <a:lnTo>
                      <a:pt x="293" y="276"/>
                    </a:lnTo>
                    <a:lnTo>
                      <a:pt x="293" y="276"/>
                    </a:lnTo>
                    <a:lnTo>
                      <a:pt x="293" y="276"/>
                    </a:lnTo>
                    <a:close/>
                  </a:path>
                </a:pathLst>
              </a:custGeom>
              <a:solidFill>
                <a:srgbClr val="A6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75" name="Freeform 363"/>
              <p:cNvSpPr>
                <a:spLocks/>
              </p:cNvSpPr>
              <p:nvPr/>
            </p:nvSpPr>
            <p:spPr bwMode="auto">
              <a:xfrm>
                <a:off x="4469" y="1701"/>
                <a:ext cx="198" cy="127"/>
              </a:xfrm>
              <a:custGeom>
                <a:avLst/>
                <a:gdLst>
                  <a:gd name="T0" fmla="*/ 144 w 397"/>
                  <a:gd name="T1" fmla="*/ 169 h 255"/>
                  <a:gd name="T2" fmla="*/ 136 w 397"/>
                  <a:gd name="T3" fmla="*/ 145 h 255"/>
                  <a:gd name="T4" fmla="*/ 129 w 397"/>
                  <a:gd name="T5" fmla="*/ 112 h 255"/>
                  <a:gd name="T6" fmla="*/ 123 w 397"/>
                  <a:gd name="T7" fmla="*/ 82 h 255"/>
                  <a:gd name="T8" fmla="*/ 119 w 397"/>
                  <a:gd name="T9" fmla="*/ 59 h 255"/>
                  <a:gd name="T10" fmla="*/ 121 w 397"/>
                  <a:gd name="T11" fmla="*/ 29 h 255"/>
                  <a:gd name="T12" fmla="*/ 131 w 397"/>
                  <a:gd name="T13" fmla="*/ 8 h 255"/>
                  <a:gd name="T14" fmla="*/ 153 w 397"/>
                  <a:gd name="T15" fmla="*/ 0 h 255"/>
                  <a:gd name="T16" fmla="*/ 180 w 397"/>
                  <a:gd name="T17" fmla="*/ 6 h 255"/>
                  <a:gd name="T18" fmla="*/ 203 w 397"/>
                  <a:gd name="T19" fmla="*/ 13 h 255"/>
                  <a:gd name="T20" fmla="*/ 228 w 397"/>
                  <a:gd name="T21" fmla="*/ 36 h 255"/>
                  <a:gd name="T22" fmla="*/ 239 w 397"/>
                  <a:gd name="T23" fmla="*/ 59 h 255"/>
                  <a:gd name="T24" fmla="*/ 243 w 397"/>
                  <a:gd name="T25" fmla="*/ 74 h 255"/>
                  <a:gd name="T26" fmla="*/ 258 w 397"/>
                  <a:gd name="T27" fmla="*/ 69 h 255"/>
                  <a:gd name="T28" fmla="*/ 279 w 397"/>
                  <a:gd name="T29" fmla="*/ 61 h 255"/>
                  <a:gd name="T30" fmla="*/ 304 w 397"/>
                  <a:gd name="T31" fmla="*/ 55 h 255"/>
                  <a:gd name="T32" fmla="*/ 330 w 397"/>
                  <a:gd name="T33" fmla="*/ 50 h 255"/>
                  <a:gd name="T34" fmla="*/ 353 w 397"/>
                  <a:gd name="T35" fmla="*/ 48 h 255"/>
                  <a:gd name="T36" fmla="*/ 374 w 397"/>
                  <a:gd name="T37" fmla="*/ 51 h 255"/>
                  <a:gd name="T38" fmla="*/ 391 w 397"/>
                  <a:gd name="T39" fmla="*/ 72 h 255"/>
                  <a:gd name="T40" fmla="*/ 381 w 397"/>
                  <a:gd name="T41" fmla="*/ 105 h 255"/>
                  <a:gd name="T42" fmla="*/ 355 w 397"/>
                  <a:gd name="T43" fmla="*/ 131 h 255"/>
                  <a:gd name="T44" fmla="*/ 332 w 397"/>
                  <a:gd name="T45" fmla="*/ 150 h 255"/>
                  <a:gd name="T46" fmla="*/ 326 w 397"/>
                  <a:gd name="T47" fmla="*/ 156 h 255"/>
                  <a:gd name="T48" fmla="*/ 343 w 397"/>
                  <a:gd name="T49" fmla="*/ 167 h 255"/>
                  <a:gd name="T50" fmla="*/ 364 w 397"/>
                  <a:gd name="T51" fmla="*/ 185 h 255"/>
                  <a:gd name="T52" fmla="*/ 389 w 397"/>
                  <a:gd name="T53" fmla="*/ 205 h 255"/>
                  <a:gd name="T54" fmla="*/ 381 w 397"/>
                  <a:gd name="T55" fmla="*/ 217 h 255"/>
                  <a:gd name="T56" fmla="*/ 361 w 397"/>
                  <a:gd name="T57" fmla="*/ 223 h 255"/>
                  <a:gd name="T58" fmla="*/ 342 w 397"/>
                  <a:gd name="T59" fmla="*/ 230 h 255"/>
                  <a:gd name="T60" fmla="*/ 311 w 397"/>
                  <a:gd name="T61" fmla="*/ 242 h 255"/>
                  <a:gd name="T62" fmla="*/ 286 w 397"/>
                  <a:gd name="T63" fmla="*/ 251 h 255"/>
                  <a:gd name="T64" fmla="*/ 277 w 397"/>
                  <a:gd name="T65" fmla="*/ 255 h 255"/>
                  <a:gd name="T66" fmla="*/ 252 w 397"/>
                  <a:gd name="T67" fmla="*/ 255 h 255"/>
                  <a:gd name="T68" fmla="*/ 231 w 397"/>
                  <a:gd name="T69" fmla="*/ 255 h 255"/>
                  <a:gd name="T70" fmla="*/ 201 w 397"/>
                  <a:gd name="T71" fmla="*/ 255 h 255"/>
                  <a:gd name="T72" fmla="*/ 169 w 397"/>
                  <a:gd name="T73" fmla="*/ 255 h 255"/>
                  <a:gd name="T74" fmla="*/ 136 w 397"/>
                  <a:gd name="T75" fmla="*/ 255 h 255"/>
                  <a:gd name="T76" fmla="*/ 106 w 397"/>
                  <a:gd name="T77" fmla="*/ 255 h 255"/>
                  <a:gd name="T78" fmla="*/ 72 w 397"/>
                  <a:gd name="T79" fmla="*/ 255 h 255"/>
                  <a:gd name="T80" fmla="*/ 39 w 397"/>
                  <a:gd name="T81" fmla="*/ 253 h 255"/>
                  <a:gd name="T82" fmla="*/ 7 w 397"/>
                  <a:gd name="T83" fmla="*/ 247 h 255"/>
                  <a:gd name="T84" fmla="*/ 1 w 397"/>
                  <a:gd name="T85" fmla="*/ 224 h 255"/>
                  <a:gd name="T86" fmla="*/ 13 w 397"/>
                  <a:gd name="T87" fmla="*/ 207 h 255"/>
                  <a:gd name="T88" fmla="*/ 32 w 397"/>
                  <a:gd name="T89" fmla="*/ 198 h 255"/>
                  <a:gd name="T90" fmla="*/ 57 w 397"/>
                  <a:gd name="T91" fmla="*/ 190 h 255"/>
                  <a:gd name="T92" fmla="*/ 83 w 397"/>
                  <a:gd name="T93" fmla="*/ 185 h 255"/>
                  <a:gd name="T94" fmla="*/ 110 w 397"/>
                  <a:gd name="T95" fmla="*/ 183 h 255"/>
                  <a:gd name="T96" fmla="*/ 131 w 397"/>
                  <a:gd name="T97" fmla="*/ 183 h 255"/>
                  <a:gd name="T98" fmla="*/ 146 w 397"/>
                  <a:gd name="T99" fmla="*/ 18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97" h="255">
                    <a:moveTo>
                      <a:pt x="150" y="183"/>
                    </a:moveTo>
                    <a:lnTo>
                      <a:pt x="148" y="181"/>
                    </a:lnTo>
                    <a:lnTo>
                      <a:pt x="146" y="175"/>
                    </a:lnTo>
                    <a:lnTo>
                      <a:pt x="144" y="169"/>
                    </a:lnTo>
                    <a:lnTo>
                      <a:pt x="142" y="164"/>
                    </a:lnTo>
                    <a:lnTo>
                      <a:pt x="140" y="158"/>
                    </a:lnTo>
                    <a:lnTo>
                      <a:pt x="138" y="152"/>
                    </a:lnTo>
                    <a:lnTo>
                      <a:pt x="136" y="145"/>
                    </a:lnTo>
                    <a:lnTo>
                      <a:pt x="134" y="137"/>
                    </a:lnTo>
                    <a:lnTo>
                      <a:pt x="133" y="129"/>
                    </a:lnTo>
                    <a:lnTo>
                      <a:pt x="131" y="122"/>
                    </a:lnTo>
                    <a:lnTo>
                      <a:pt x="129" y="112"/>
                    </a:lnTo>
                    <a:lnTo>
                      <a:pt x="127" y="105"/>
                    </a:lnTo>
                    <a:lnTo>
                      <a:pt x="125" y="95"/>
                    </a:lnTo>
                    <a:lnTo>
                      <a:pt x="125" y="88"/>
                    </a:lnTo>
                    <a:lnTo>
                      <a:pt x="123" y="82"/>
                    </a:lnTo>
                    <a:lnTo>
                      <a:pt x="121" y="78"/>
                    </a:lnTo>
                    <a:lnTo>
                      <a:pt x="121" y="72"/>
                    </a:lnTo>
                    <a:lnTo>
                      <a:pt x="121" y="69"/>
                    </a:lnTo>
                    <a:lnTo>
                      <a:pt x="119" y="59"/>
                    </a:lnTo>
                    <a:lnTo>
                      <a:pt x="119" y="51"/>
                    </a:lnTo>
                    <a:lnTo>
                      <a:pt x="119" y="44"/>
                    </a:lnTo>
                    <a:lnTo>
                      <a:pt x="121" y="36"/>
                    </a:lnTo>
                    <a:lnTo>
                      <a:pt x="121" y="29"/>
                    </a:lnTo>
                    <a:lnTo>
                      <a:pt x="125" y="25"/>
                    </a:lnTo>
                    <a:lnTo>
                      <a:pt x="125" y="17"/>
                    </a:lnTo>
                    <a:lnTo>
                      <a:pt x="129" y="13"/>
                    </a:lnTo>
                    <a:lnTo>
                      <a:pt x="131" y="8"/>
                    </a:lnTo>
                    <a:lnTo>
                      <a:pt x="136" y="6"/>
                    </a:lnTo>
                    <a:lnTo>
                      <a:pt x="140" y="2"/>
                    </a:lnTo>
                    <a:lnTo>
                      <a:pt x="146" y="0"/>
                    </a:lnTo>
                    <a:lnTo>
                      <a:pt x="153" y="0"/>
                    </a:lnTo>
                    <a:lnTo>
                      <a:pt x="161" y="2"/>
                    </a:lnTo>
                    <a:lnTo>
                      <a:pt x="169" y="2"/>
                    </a:lnTo>
                    <a:lnTo>
                      <a:pt x="174" y="4"/>
                    </a:lnTo>
                    <a:lnTo>
                      <a:pt x="180" y="6"/>
                    </a:lnTo>
                    <a:lnTo>
                      <a:pt x="188" y="8"/>
                    </a:lnTo>
                    <a:lnTo>
                      <a:pt x="191" y="10"/>
                    </a:lnTo>
                    <a:lnTo>
                      <a:pt x="197" y="12"/>
                    </a:lnTo>
                    <a:lnTo>
                      <a:pt x="203" y="13"/>
                    </a:lnTo>
                    <a:lnTo>
                      <a:pt x="209" y="17"/>
                    </a:lnTo>
                    <a:lnTo>
                      <a:pt x="214" y="23"/>
                    </a:lnTo>
                    <a:lnTo>
                      <a:pt x="222" y="29"/>
                    </a:lnTo>
                    <a:lnTo>
                      <a:pt x="228" y="36"/>
                    </a:lnTo>
                    <a:lnTo>
                      <a:pt x="231" y="42"/>
                    </a:lnTo>
                    <a:lnTo>
                      <a:pt x="233" y="48"/>
                    </a:lnTo>
                    <a:lnTo>
                      <a:pt x="237" y="53"/>
                    </a:lnTo>
                    <a:lnTo>
                      <a:pt x="239" y="59"/>
                    </a:lnTo>
                    <a:lnTo>
                      <a:pt x="241" y="65"/>
                    </a:lnTo>
                    <a:lnTo>
                      <a:pt x="241" y="72"/>
                    </a:lnTo>
                    <a:lnTo>
                      <a:pt x="243" y="74"/>
                    </a:lnTo>
                    <a:lnTo>
                      <a:pt x="243" y="74"/>
                    </a:lnTo>
                    <a:lnTo>
                      <a:pt x="247" y="72"/>
                    </a:lnTo>
                    <a:lnTo>
                      <a:pt x="250" y="70"/>
                    </a:lnTo>
                    <a:lnTo>
                      <a:pt x="252" y="70"/>
                    </a:lnTo>
                    <a:lnTo>
                      <a:pt x="258" y="69"/>
                    </a:lnTo>
                    <a:lnTo>
                      <a:pt x="262" y="67"/>
                    </a:lnTo>
                    <a:lnTo>
                      <a:pt x="267" y="65"/>
                    </a:lnTo>
                    <a:lnTo>
                      <a:pt x="273" y="63"/>
                    </a:lnTo>
                    <a:lnTo>
                      <a:pt x="279" y="61"/>
                    </a:lnTo>
                    <a:lnTo>
                      <a:pt x="285" y="61"/>
                    </a:lnTo>
                    <a:lnTo>
                      <a:pt x="290" y="59"/>
                    </a:lnTo>
                    <a:lnTo>
                      <a:pt x="296" y="57"/>
                    </a:lnTo>
                    <a:lnTo>
                      <a:pt x="304" y="55"/>
                    </a:lnTo>
                    <a:lnTo>
                      <a:pt x="311" y="55"/>
                    </a:lnTo>
                    <a:lnTo>
                      <a:pt x="317" y="51"/>
                    </a:lnTo>
                    <a:lnTo>
                      <a:pt x="323" y="51"/>
                    </a:lnTo>
                    <a:lnTo>
                      <a:pt x="330" y="50"/>
                    </a:lnTo>
                    <a:lnTo>
                      <a:pt x="336" y="50"/>
                    </a:lnTo>
                    <a:lnTo>
                      <a:pt x="342" y="50"/>
                    </a:lnTo>
                    <a:lnTo>
                      <a:pt x="347" y="48"/>
                    </a:lnTo>
                    <a:lnTo>
                      <a:pt x="353" y="48"/>
                    </a:lnTo>
                    <a:lnTo>
                      <a:pt x="361" y="50"/>
                    </a:lnTo>
                    <a:lnTo>
                      <a:pt x="364" y="50"/>
                    </a:lnTo>
                    <a:lnTo>
                      <a:pt x="370" y="50"/>
                    </a:lnTo>
                    <a:lnTo>
                      <a:pt x="374" y="51"/>
                    </a:lnTo>
                    <a:lnTo>
                      <a:pt x="380" y="53"/>
                    </a:lnTo>
                    <a:lnTo>
                      <a:pt x="385" y="59"/>
                    </a:lnTo>
                    <a:lnTo>
                      <a:pt x="391" y="67"/>
                    </a:lnTo>
                    <a:lnTo>
                      <a:pt x="391" y="72"/>
                    </a:lnTo>
                    <a:lnTo>
                      <a:pt x="391" y="80"/>
                    </a:lnTo>
                    <a:lnTo>
                      <a:pt x="389" y="89"/>
                    </a:lnTo>
                    <a:lnTo>
                      <a:pt x="387" y="97"/>
                    </a:lnTo>
                    <a:lnTo>
                      <a:pt x="381" y="105"/>
                    </a:lnTo>
                    <a:lnTo>
                      <a:pt x="376" y="112"/>
                    </a:lnTo>
                    <a:lnTo>
                      <a:pt x="370" y="118"/>
                    </a:lnTo>
                    <a:lnTo>
                      <a:pt x="362" y="126"/>
                    </a:lnTo>
                    <a:lnTo>
                      <a:pt x="355" y="131"/>
                    </a:lnTo>
                    <a:lnTo>
                      <a:pt x="349" y="137"/>
                    </a:lnTo>
                    <a:lnTo>
                      <a:pt x="342" y="143"/>
                    </a:lnTo>
                    <a:lnTo>
                      <a:pt x="336" y="147"/>
                    </a:lnTo>
                    <a:lnTo>
                      <a:pt x="332" y="150"/>
                    </a:lnTo>
                    <a:lnTo>
                      <a:pt x="328" y="152"/>
                    </a:lnTo>
                    <a:lnTo>
                      <a:pt x="324" y="154"/>
                    </a:lnTo>
                    <a:lnTo>
                      <a:pt x="324" y="156"/>
                    </a:lnTo>
                    <a:lnTo>
                      <a:pt x="326" y="156"/>
                    </a:lnTo>
                    <a:lnTo>
                      <a:pt x="332" y="160"/>
                    </a:lnTo>
                    <a:lnTo>
                      <a:pt x="334" y="162"/>
                    </a:lnTo>
                    <a:lnTo>
                      <a:pt x="338" y="164"/>
                    </a:lnTo>
                    <a:lnTo>
                      <a:pt x="343" y="167"/>
                    </a:lnTo>
                    <a:lnTo>
                      <a:pt x="349" y="171"/>
                    </a:lnTo>
                    <a:lnTo>
                      <a:pt x="353" y="175"/>
                    </a:lnTo>
                    <a:lnTo>
                      <a:pt x="359" y="181"/>
                    </a:lnTo>
                    <a:lnTo>
                      <a:pt x="364" y="185"/>
                    </a:lnTo>
                    <a:lnTo>
                      <a:pt x="372" y="190"/>
                    </a:lnTo>
                    <a:lnTo>
                      <a:pt x="378" y="196"/>
                    </a:lnTo>
                    <a:lnTo>
                      <a:pt x="383" y="200"/>
                    </a:lnTo>
                    <a:lnTo>
                      <a:pt x="389" y="205"/>
                    </a:lnTo>
                    <a:lnTo>
                      <a:pt x="397" y="211"/>
                    </a:lnTo>
                    <a:lnTo>
                      <a:pt x="391" y="213"/>
                    </a:lnTo>
                    <a:lnTo>
                      <a:pt x="385" y="215"/>
                    </a:lnTo>
                    <a:lnTo>
                      <a:pt x="381" y="217"/>
                    </a:lnTo>
                    <a:lnTo>
                      <a:pt x="376" y="219"/>
                    </a:lnTo>
                    <a:lnTo>
                      <a:pt x="370" y="221"/>
                    </a:lnTo>
                    <a:lnTo>
                      <a:pt x="366" y="223"/>
                    </a:lnTo>
                    <a:lnTo>
                      <a:pt x="361" y="223"/>
                    </a:lnTo>
                    <a:lnTo>
                      <a:pt x="357" y="226"/>
                    </a:lnTo>
                    <a:lnTo>
                      <a:pt x="351" y="228"/>
                    </a:lnTo>
                    <a:lnTo>
                      <a:pt x="345" y="228"/>
                    </a:lnTo>
                    <a:lnTo>
                      <a:pt x="342" y="230"/>
                    </a:lnTo>
                    <a:lnTo>
                      <a:pt x="336" y="232"/>
                    </a:lnTo>
                    <a:lnTo>
                      <a:pt x="326" y="236"/>
                    </a:lnTo>
                    <a:lnTo>
                      <a:pt x="319" y="240"/>
                    </a:lnTo>
                    <a:lnTo>
                      <a:pt x="311" y="242"/>
                    </a:lnTo>
                    <a:lnTo>
                      <a:pt x="304" y="245"/>
                    </a:lnTo>
                    <a:lnTo>
                      <a:pt x="298" y="247"/>
                    </a:lnTo>
                    <a:lnTo>
                      <a:pt x="292" y="249"/>
                    </a:lnTo>
                    <a:lnTo>
                      <a:pt x="286" y="251"/>
                    </a:lnTo>
                    <a:lnTo>
                      <a:pt x="285" y="253"/>
                    </a:lnTo>
                    <a:lnTo>
                      <a:pt x="283" y="255"/>
                    </a:lnTo>
                    <a:lnTo>
                      <a:pt x="283" y="255"/>
                    </a:lnTo>
                    <a:lnTo>
                      <a:pt x="277" y="255"/>
                    </a:lnTo>
                    <a:lnTo>
                      <a:pt x="273" y="255"/>
                    </a:lnTo>
                    <a:lnTo>
                      <a:pt x="267" y="255"/>
                    </a:lnTo>
                    <a:lnTo>
                      <a:pt x="262" y="255"/>
                    </a:lnTo>
                    <a:lnTo>
                      <a:pt x="252" y="255"/>
                    </a:lnTo>
                    <a:lnTo>
                      <a:pt x="245" y="255"/>
                    </a:lnTo>
                    <a:lnTo>
                      <a:pt x="241" y="255"/>
                    </a:lnTo>
                    <a:lnTo>
                      <a:pt x="235" y="255"/>
                    </a:lnTo>
                    <a:lnTo>
                      <a:pt x="231" y="255"/>
                    </a:lnTo>
                    <a:lnTo>
                      <a:pt x="228" y="255"/>
                    </a:lnTo>
                    <a:lnTo>
                      <a:pt x="218" y="255"/>
                    </a:lnTo>
                    <a:lnTo>
                      <a:pt x="210" y="255"/>
                    </a:lnTo>
                    <a:lnTo>
                      <a:pt x="201" y="255"/>
                    </a:lnTo>
                    <a:lnTo>
                      <a:pt x="193" y="255"/>
                    </a:lnTo>
                    <a:lnTo>
                      <a:pt x="184" y="255"/>
                    </a:lnTo>
                    <a:lnTo>
                      <a:pt x="176" y="255"/>
                    </a:lnTo>
                    <a:lnTo>
                      <a:pt x="169" y="255"/>
                    </a:lnTo>
                    <a:lnTo>
                      <a:pt x="161" y="255"/>
                    </a:lnTo>
                    <a:lnTo>
                      <a:pt x="153" y="255"/>
                    </a:lnTo>
                    <a:lnTo>
                      <a:pt x="146" y="255"/>
                    </a:lnTo>
                    <a:lnTo>
                      <a:pt x="136" y="255"/>
                    </a:lnTo>
                    <a:lnTo>
                      <a:pt x="129" y="255"/>
                    </a:lnTo>
                    <a:lnTo>
                      <a:pt x="121" y="255"/>
                    </a:lnTo>
                    <a:lnTo>
                      <a:pt x="114" y="255"/>
                    </a:lnTo>
                    <a:lnTo>
                      <a:pt x="106" y="255"/>
                    </a:lnTo>
                    <a:lnTo>
                      <a:pt x="98" y="255"/>
                    </a:lnTo>
                    <a:lnTo>
                      <a:pt x="89" y="255"/>
                    </a:lnTo>
                    <a:lnTo>
                      <a:pt x="81" y="255"/>
                    </a:lnTo>
                    <a:lnTo>
                      <a:pt x="72" y="255"/>
                    </a:lnTo>
                    <a:lnTo>
                      <a:pt x="64" y="255"/>
                    </a:lnTo>
                    <a:lnTo>
                      <a:pt x="57" y="253"/>
                    </a:lnTo>
                    <a:lnTo>
                      <a:pt x="47" y="253"/>
                    </a:lnTo>
                    <a:lnTo>
                      <a:pt x="39" y="253"/>
                    </a:lnTo>
                    <a:lnTo>
                      <a:pt x="30" y="253"/>
                    </a:lnTo>
                    <a:lnTo>
                      <a:pt x="20" y="251"/>
                    </a:lnTo>
                    <a:lnTo>
                      <a:pt x="13" y="251"/>
                    </a:lnTo>
                    <a:lnTo>
                      <a:pt x="7" y="247"/>
                    </a:lnTo>
                    <a:lnTo>
                      <a:pt x="1" y="243"/>
                    </a:lnTo>
                    <a:lnTo>
                      <a:pt x="0" y="236"/>
                    </a:lnTo>
                    <a:lnTo>
                      <a:pt x="1" y="228"/>
                    </a:lnTo>
                    <a:lnTo>
                      <a:pt x="1" y="224"/>
                    </a:lnTo>
                    <a:lnTo>
                      <a:pt x="3" y="219"/>
                    </a:lnTo>
                    <a:lnTo>
                      <a:pt x="5" y="215"/>
                    </a:lnTo>
                    <a:lnTo>
                      <a:pt x="9" y="211"/>
                    </a:lnTo>
                    <a:lnTo>
                      <a:pt x="13" y="207"/>
                    </a:lnTo>
                    <a:lnTo>
                      <a:pt x="17" y="205"/>
                    </a:lnTo>
                    <a:lnTo>
                      <a:pt x="20" y="202"/>
                    </a:lnTo>
                    <a:lnTo>
                      <a:pt x="26" y="200"/>
                    </a:lnTo>
                    <a:lnTo>
                      <a:pt x="32" y="198"/>
                    </a:lnTo>
                    <a:lnTo>
                      <a:pt x="38" y="196"/>
                    </a:lnTo>
                    <a:lnTo>
                      <a:pt x="43" y="192"/>
                    </a:lnTo>
                    <a:lnTo>
                      <a:pt x="51" y="192"/>
                    </a:lnTo>
                    <a:lnTo>
                      <a:pt x="57" y="190"/>
                    </a:lnTo>
                    <a:lnTo>
                      <a:pt x="64" y="188"/>
                    </a:lnTo>
                    <a:lnTo>
                      <a:pt x="70" y="186"/>
                    </a:lnTo>
                    <a:lnTo>
                      <a:pt x="77" y="186"/>
                    </a:lnTo>
                    <a:lnTo>
                      <a:pt x="83" y="185"/>
                    </a:lnTo>
                    <a:lnTo>
                      <a:pt x="91" y="185"/>
                    </a:lnTo>
                    <a:lnTo>
                      <a:pt x="96" y="183"/>
                    </a:lnTo>
                    <a:lnTo>
                      <a:pt x="104" y="183"/>
                    </a:lnTo>
                    <a:lnTo>
                      <a:pt x="110" y="183"/>
                    </a:lnTo>
                    <a:lnTo>
                      <a:pt x="115" y="183"/>
                    </a:lnTo>
                    <a:lnTo>
                      <a:pt x="121" y="183"/>
                    </a:lnTo>
                    <a:lnTo>
                      <a:pt x="127" y="183"/>
                    </a:lnTo>
                    <a:lnTo>
                      <a:pt x="131" y="183"/>
                    </a:lnTo>
                    <a:lnTo>
                      <a:pt x="134" y="183"/>
                    </a:lnTo>
                    <a:lnTo>
                      <a:pt x="138" y="183"/>
                    </a:lnTo>
                    <a:lnTo>
                      <a:pt x="142" y="183"/>
                    </a:lnTo>
                    <a:lnTo>
                      <a:pt x="146" y="183"/>
                    </a:lnTo>
                    <a:lnTo>
                      <a:pt x="150" y="183"/>
                    </a:lnTo>
                    <a:lnTo>
                      <a:pt x="150" y="183"/>
                    </a:lnTo>
                    <a:close/>
                  </a:path>
                </a:pathLst>
              </a:custGeom>
              <a:solidFill>
                <a:srgbClr val="A6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76" name="Freeform 364"/>
              <p:cNvSpPr>
                <a:spLocks/>
              </p:cNvSpPr>
              <p:nvPr/>
            </p:nvSpPr>
            <p:spPr bwMode="auto">
              <a:xfrm>
                <a:off x="4274" y="1355"/>
                <a:ext cx="170" cy="181"/>
              </a:xfrm>
              <a:custGeom>
                <a:avLst/>
                <a:gdLst>
                  <a:gd name="T0" fmla="*/ 4 w 340"/>
                  <a:gd name="T1" fmla="*/ 185 h 361"/>
                  <a:gd name="T2" fmla="*/ 36 w 340"/>
                  <a:gd name="T3" fmla="*/ 177 h 361"/>
                  <a:gd name="T4" fmla="*/ 61 w 340"/>
                  <a:gd name="T5" fmla="*/ 175 h 361"/>
                  <a:gd name="T6" fmla="*/ 78 w 340"/>
                  <a:gd name="T7" fmla="*/ 167 h 361"/>
                  <a:gd name="T8" fmla="*/ 93 w 340"/>
                  <a:gd name="T9" fmla="*/ 141 h 361"/>
                  <a:gd name="T10" fmla="*/ 108 w 340"/>
                  <a:gd name="T11" fmla="*/ 112 h 361"/>
                  <a:gd name="T12" fmla="*/ 125 w 340"/>
                  <a:gd name="T13" fmla="*/ 88 h 361"/>
                  <a:gd name="T14" fmla="*/ 141 w 340"/>
                  <a:gd name="T15" fmla="*/ 59 h 361"/>
                  <a:gd name="T16" fmla="*/ 156 w 340"/>
                  <a:gd name="T17" fmla="*/ 32 h 361"/>
                  <a:gd name="T18" fmla="*/ 171 w 340"/>
                  <a:gd name="T19" fmla="*/ 6 h 361"/>
                  <a:gd name="T20" fmla="*/ 184 w 340"/>
                  <a:gd name="T21" fmla="*/ 21 h 361"/>
                  <a:gd name="T22" fmla="*/ 192 w 340"/>
                  <a:gd name="T23" fmla="*/ 27 h 361"/>
                  <a:gd name="T24" fmla="*/ 215 w 340"/>
                  <a:gd name="T25" fmla="*/ 19 h 361"/>
                  <a:gd name="T26" fmla="*/ 245 w 340"/>
                  <a:gd name="T27" fmla="*/ 11 h 361"/>
                  <a:gd name="T28" fmla="*/ 279 w 340"/>
                  <a:gd name="T29" fmla="*/ 6 h 361"/>
                  <a:gd name="T30" fmla="*/ 308 w 340"/>
                  <a:gd name="T31" fmla="*/ 4 h 361"/>
                  <a:gd name="T32" fmla="*/ 332 w 340"/>
                  <a:gd name="T33" fmla="*/ 21 h 361"/>
                  <a:gd name="T34" fmla="*/ 323 w 340"/>
                  <a:gd name="T35" fmla="*/ 59 h 361"/>
                  <a:gd name="T36" fmla="*/ 291 w 340"/>
                  <a:gd name="T37" fmla="*/ 93 h 361"/>
                  <a:gd name="T38" fmla="*/ 268 w 340"/>
                  <a:gd name="T39" fmla="*/ 110 h 361"/>
                  <a:gd name="T40" fmla="*/ 281 w 340"/>
                  <a:gd name="T41" fmla="*/ 120 h 361"/>
                  <a:gd name="T42" fmla="*/ 310 w 340"/>
                  <a:gd name="T43" fmla="*/ 141 h 361"/>
                  <a:gd name="T44" fmla="*/ 340 w 340"/>
                  <a:gd name="T45" fmla="*/ 169 h 361"/>
                  <a:gd name="T46" fmla="*/ 329 w 340"/>
                  <a:gd name="T47" fmla="*/ 194 h 361"/>
                  <a:gd name="T48" fmla="*/ 323 w 340"/>
                  <a:gd name="T49" fmla="*/ 224 h 361"/>
                  <a:gd name="T50" fmla="*/ 308 w 340"/>
                  <a:gd name="T51" fmla="*/ 234 h 361"/>
                  <a:gd name="T52" fmla="*/ 285 w 340"/>
                  <a:gd name="T53" fmla="*/ 234 h 361"/>
                  <a:gd name="T54" fmla="*/ 256 w 340"/>
                  <a:gd name="T55" fmla="*/ 232 h 361"/>
                  <a:gd name="T56" fmla="*/ 220 w 340"/>
                  <a:gd name="T57" fmla="*/ 224 h 361"/>
                  <a:gd name="T58" fmla="*/ 211 w 340"/>
                  <a:gd name="T59" fmla="*/ 228 h 361"/>
                  <a:gd name="T60" fmla="*/ 215 w 340"/>
                  <a:gd name="T61" fmla="*/ 251 h 361"/>
                  <a:gd name="T62" fmla="*/ 218 w 340"/>
                  <a:gd name="T63" fmla="*/ 283 h 361"/>
                  <a:gd name="T64" fmla="*/ 218 w 340"/>
                  <a:gd name="T65" fmla="*/ 319 h 361"/>
                  <a:gd name="T66" fmla="*/ 215 w 340"/>
                  <a:gd name="T67" fmla="*/ 346 h 361"/>
                  <a:gd name="T68" fmla="*/ 186 w 340"/>
                  <a:gd name="T69" fmla="*/ 356 h 361"/>
                  <a:gd name="T70" fmla="*/ 165 w 340"/>
                  <a:gd name="T71" fmla="*/ 339 h 361"/>
                  <a:gd name="T72" fmla="*/ 152 w 340"/>
                  <a:gd name="T73" fmla="*/ 314 h 361"/>
                  <a:gd name="T74" fmla="*/ 144 w 340"/>
                  <a:gd name="T75" fmla="*/ 287 h 361"/>
                  <a:gd name="T76" fmla="*/ 139 w 340"/>
                  <a:gd name="T77" fmla="*/ 261 h 361"/>
                  <a:gd name="T78" fmla="*/ 135 w 340"/>
                  <a:gd name="T79" fmla="*/ 236 h 361"/>
                  <a:gd name="T80" fmla="*/ 129 w 340"/>
                  <a:gd name="T81" fmla="*/ 242 h 361"/>
                  <a:gd name="T82" fmla="*/ 106 w 340"/>
                  <a:gd name="T83" fmla="*/ 274 h 361"/>
                  <a:gd name="T84" fmla="*/ 89 w 340"/>
                  <a:gd name="T85" fmla="*/ 299 h 361"/>
                  <a:gd name="T86" fmla="*/ 72 w 340"/>
                  <a:gd name="T87" fmla="*/ 319 h 361"/>
                  <a:gd name="T88" fmla="*/ 44 w 340"/>
                  <a:gd name="T89" fmla="*/ 335 h 361"/>
                  <a:gd name="T90" fmla="*/ 40 w 340"/>
                  <a:gd name="T91" fmla="*/ 304 h 361"/>
                  <a:gd name="T92" fmla="*/ 44 w 340"/>
                  <a:gd name="T93" fmla="*/ 276 h 361"/>
                  <a:gd name="T94" fmla="*/ 49 w 340"/>
                  <a:gd name="T95" fmla="*/ 245 h 361"/>
                  <a:gd name="T96" fmla="*/ 55 w 340"/>
                  <a:gd name="T97" fmla="*/ 219 h 361"/>
                  <a:gd name="T98" fmla="*/ 61 w 340"/>
                  <a:gd name="T99" fmla="*/ 204 h 361"/>
                  <a:gd name="T100" fmla="*/ 36 w 340"/>
                  <a:gd name="T101" fmla="*/ 207 h 361"/>
                  <a:gd name="T102" fmla="*/ 9 w 340"/>
                  <a:gd name="T103" fmla="*/ 21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40" h="361">
                    <a:moveTo>
                      <a:pt x="0" y="213"/>
                    </a:moveTo>
                    <a:lnTo>
                      <a:pt x="0" y="205"/>
                    </a:lnTo>
                    <a:lnTo>
                      <a:pt x="2" y="198"/>
                    </a:lnTo>
                    <a:lnTo>
                      <a:pt x="2" y="190"/>
                    </a:lnTo>
                    <a:lnTo>
                      <a:pt x="4" y="185"/>
                    </a:lnTo>
                    <a:lnTo>
                      <a:pt x="9" y="183"/>
                    </a:lnTo>
                    <a:lnTo>
                      <a:pt x="15" y="183"/>
                    </a:lnTo>
                    <a:lnTo>
                      <a:pt x="23" y="181"/>
                    </a:lnTo>
                    <a:lnTo>
                      <a:pt x="30" y="179"/>
                    </a:lnTo>
                    <a:lnTo>
                      <a:pt x="36" y="177"/>
                    </a:lnTo>
                    <a:lnTo>
                      <a:pt x="42" y="177"/>
                    </a:lnTo>
                    <a:lnTo>
                      <a:pt x="47" y="175"/>
                    </a:lnTo>
                    <a:lnTo>
                      <a:pt x="53" y="175"/>
                    </a:lnTo>
                    <a:lnTo>
                      <a:pt x="57" y="175"/>
                    </a:lnTo>
                    <a:lnTo>
                      <a:pt x="61" y="175"/>
                    </a:lnTo>
                    <a:lnTo>
                      <a:pt x="65" y="173"/>
                    </a:lnTo>
                    <a:lnTo>
                      <a:pt x="68" y="173"/>
                    </a:lnTo>
                    <a:lnTo>
                      <a:pt x="74" y="173"/>
                    </a:lnTo>
                    <a:lnTo>
                      <a:pt x="74" y="173"/>
                    </a:lnTo>
                    <a:lnTo>
                      <a:pt x="78" y="167"/>
                    </a:lnTo>
                    <a:lnTo>
                      <a:pt x="80" y="162"/>
                    </a:lnTo>
                    <a:lnTo>
                      <a:pt x="84" y="156"/>
                    </a:lnTo>
                    <a:lnTo>
                      <a:pt x="87" y="150"/>
                    </a:lnTo>
                    <a:lnTo>
                      <a:pt x="89" y="145"/>
                    </a:lnTo>
                    <a:lnTo>
                      <a:pt x="93" y="141"/>
                    </a:lnTo>
                    <a:lnTo>
                      <a:pt x="97" y="135"/>
                    </a:lnTo>
                    <a:lnTo>
                      <a:pt x="101" y="129"/>
                    </a:lnTo>
                    <a:lnTo>
                      <a:pt x="103" y="124"/>
                    </a:lnTo>
                    <a:lnTo>
                      <a:pt x="106" y="118"/>
                    </a:lnTo>
                    <a:lnTo>
                      <a:pt x="108" y="112"/>
                    </a:lnTo>
                    <a:lnTo>
                      <a:pt x="112" y="108"/>
                    </a:lnTo>
                    <a:lnTo>
                      <a:pt x="114" y="103"/>
                    </a:lnTo>
                    <a:lnTo>
                      <a:pt x="118" y="97"/>
                    </a:lnTo>
                    <a:lnTo>
                      <a:pt x="122" y="91"/>
                    </a:lnTo>
                    <a:lnTo>
                      <a:pt x="125" y="88"/>
                    </a:lnTo>
                    <a:lnTo>
                      <a:pt x="127" y="82"/>
                    </a:lnTo>
                    <a:lnTo>
                      <a:pt x="131" y="76"/>
                    </a:lnTo>
                    <a:lnTo>
                      <a:pt x="135" y="70"/>
                    </a:lnTo>
                    <a:lnTo>
                      <a:pt x="139" y="65"/>
                    </a:lnTo>
                    <a:lnTo>
                      <a:pt x="141" y="59"/>
                    </a:lnTo>
                    <a:lnTo>
                      <a:pt x="144" y="53"/>
                    </a:lnTo>
                    <a:lnTo>
                      <a:pt x="146" y="48"/>
                    </a:lnTo>
                    <a:lnTo>
                      <a:pt x="150" y="44"/>
                    </a:lnTo>
                    <a:lnTo>
                      <a:pt x="152" y="38"/>
                    </a:lnTo>
                    <a:lnTo>
                      <a:pt x="156" y="32"/>
                    </a:lnTo>
                    <a:lnTo>
                      <a:pt x="160" y="27"/>
                    </a:lnTo>
                    <a:lnTo>
                      <a:pt x="163" y="21"/>
                    </a:lnTo>
                    <a:lnTo>
                      <a:pt x="165" y="15"/>
                    </a:lnTo>
                    <a:lnTo>
                      <a:pt x="169" y="11"/>
                    </a:lnTo>
                    <a:lnTo>
                      <a:pt x="171" y="6"/>
                    </a:lnTo>
                    <a:lnTo>
                      <a:pt x="177" y="0"/>
                    </a:lnTo>
                    <a:lnTo>
                      <a:pt x="179" y="6"/>
                    </a:lnTo>
                    <a:lnTo>
                      <a:pt x="180" y="13"/>
                    </a:lnTo>
                    <a:lnTo>
                      <a:pt x="182" y="17"/>
                    </a:lnTo>
                    <a:lnTo>
                      <a:pt x="184" y="21"/>
                    </a:lnTo>
                    <a:lnTo>
                      <a:pt x="184" y="29"/>
                    </a:lnTo>
                    <a:lnTo>
                      <a:pt x="184" y="31"/>
                    </a:lnTo>
                    <a:lnTo>
                      <a:pt x="186" y="31"/>
                    </a:lnTo>
                    <a:lnTo>
                      <a:pt x="190" y="29"/>
                    </a:lnTo>
                    <a:lnTo>
                      <a:pt x="192" y="27"/>
                    </a:lnTo>
                    <a:lnTo>
                      <a:pt x="196" y="25"/>
                    </a:lnTo>
                    <a:lnTo>
                      <a:pt x="199" y="23"/>
                    </a:lnTo>
                    <a:lnTo>
                      <a:pt x="205" y="23"/>
                    </a:lnTo>
                    <a:lnTo>
                      <a:pt x="211" y="19"/>
                    </a:lnTo>
                    <a:lnTo>
                      <a:pt x="215" y="19"/>
                    </a:lnTo>
                    <a:lnTo>
                      <a:pt x="220" y="17"/>
                    </a:lnTo>
                    <a:lnTo>
                      <a:pt x="226" y="15"/>
                    </a:lnTo>
                    <a:lnTo>
                      <a:pt x="232" y="13"/>
                    </a:lnTo>
                    <a:lnTo>
                      <a:pt x="239" y="13"/>
                    </a:lnTo>
                    <a:lnTo>
                      <a:pt x="245" y="11"/>
                    </a:lnTo>
                    <a:lnTo>
                      <a:pt x="253" y="10"/>
                    </a:lnTo>
                    <a:lnTo>
                      <a:pt x="258" y="8"/>
                    </a:lnTo>
                    <a:lnTo>
                      <a:pt x="266" y="6"/>
                    </a:lnTo>
                    <a:lnTo>
                      <a:pt x="272" y="6"/>
                    </a:lnTo>
                    <a:lnTo>
                      <a:pt x="279" y="6"/>
                    </a:lnTo>
                    <a:lnTo>
                      <a:pt x="285" y="4"/>
                    </a:lnTo>
                    <a:lnTo>
                      <a:pt x="291" y="4"/>
                    </a:lnTo>
                    <a:lnTo>
                      <a:pt x="296" y="4"/>
                    </a:lnTo>
                    <a:lnTo>
                      <a:pt x="302" y="4"/>
                    </a:lnTo>
                    <a:lnTo>
                      <a:pt x="308" y="4"/>
                    </a:lnTo>
                    <a:lnTo>
                      <a:pt x="313" y="6"/>
                    </a:lnTo>
                    <a:lnTo>
                      <a:pt x="317" y="6"/>
                    </a:lnTo>
                    <a:lnTo>
                      <a:pt x="321" y="8"/>
                    </a:lnTo>
                    <a:lnTo>
                      <a:pt x="329" y="13"/>
                    </a:lnTo>
                    <a:lnTo>
                      <a:pt x="332" y="21"/>
                    </a:lnTo>
                    <a:lnTo>
                      <a:pt x="334" y="29"/>
                    </a:lnTo>
                    <a:lnTo>
                      <a:pt x="334" y="36"/>
                    </a:lnTo>
                    <a:lnTo>
                      <a:pt x="332" y="44"/>
                    </a:lnTo>
                    <a:lnTo>
                      <a:pt x="329" y="51"/>
                    </a:lnTo>
                    <a:lnTo>
                      <a:pt x="323" y="59"/>
                    </a:lnTo>
                    <a:lnTo>
                      <a:pt x="319" y="67"/>
                    </a:lnTo>
                    <a:lnTo>
                      <a:pt x="312" y="74"/>
                    </a:lnTo>
                    <a:lnTo>
                      <a:pt x="306" y="82"/>
                    </a:lnTo>
                    <a:lnTo>
                      <a:pt x="298" y="88"/>
                    </a:lnTo>
                    <a:lnTo>
                      <a:pt x="291" y="93"/>
                    </a:lnTo>
                    <a:lnTo>
                      <a:pt x="283" y="97"/>
                    </a:lnTo>
                    <a:lnTo>
                      <a:pt x="279" y="103"/>
                    </a:lnTo>
                    <a:lnTo>
                      <a:pt x="274" y="105"/>
                    </a:lnTo>
                    <a:lnTo>
                      <a:pt x="270" y="108"/>
                    </a:lnTo>
                    <a:lnTo>
                      <a:pt x="268" y="110"/>
                    </a:lnTo>
                    <a:lnTo>
                      <a:pt x="268" y="110"/>
                    </a:lnTo>
                    <a:lnTo>
                      <a:pt x="268" y="112"/>
                    </a:lnTo>
                    <a:lnTo>
                      <a:pt x="274" y="116"/>
                    </a:lnTo>
                    <a:lnTo>
                      <a:pt x="277" y="118"/>
                    </a:lnTo>
                    <a:lnTo>
                      <a:pt x="281" y="120"/>
                    </a:lnTo>
                    <a:lnTo>
                      <a:pt x="287" y="124"/>
                    </a:lnTo>
                    <a:lnTo>
                      <a:pt x="293" y="129"/>
                    </a:lnTo>
                    <a:lnTo>
                      <a:pt x="298" y="131"/>
                    </a:lnTo>
                    <a:lnTo>
                      <a:pt x="304" y="137"/>
                    </a:lnTo>
                    <a:lnTo>
                      <a:pt x="310" y="141"/>
                    </a:lnTo>
                    <a:lnTo>
                      <a:pt x="315" y="146"/>
                    </a:lnTo>
                    <a:lnTo>
                      <a:pt x="321" y="150"/>
                    </a:lnTo>
                    <a:lnTo>
                      <a:pt x="327" y="156"/>
                    </a:lnTo>
                    <a:lnTo>
                      <a:pt x="332" y="164"/>
                    </a:lnTo>
                    <a:lnTo>
                      <a:pt x="340" y="169"/>
                    </a:lnTo>
                    <a:lnTo>
                      <a:pt x="336" y="173"/>
                    </a:lnTo>
                    <a:lnTo>
                      <a:pt x="334" y="177"/>
                    </a:lnTo>
                    <a:lnTo>
                      <a:pt x="332" y="183"/>
                    </a:lnTo>
                    <a:lnTo>
                      <a:pt x="332" y="186"/>
                    </a:lnTo>
                    <a:lnTo>
                      <a:pt x="329" y="194"/>
                    </a:lnTo>
                    <a:lnTo>
                      <a:pt x="327" y="202"/>
                    </a:lnTo>
                    <a:lnTo>
                      <a:pt x="325" y="209"/>
                    </a:lnTo>
                    <a:lnTo>
                      <a:pt x="325" y="217"/>
                    </a:lnTo>
                    <a:lnTo>
                      <a:pt x="323" y="221"/>
                    </a:lnTo>
                    <a:lnTo>
                      <a:pt x="323" y="224"/>
                    </a:lnTo>
                    <a:lnTo>
                      <a:pt x="323" y="228"/>
                    </a:lnTo>
                    <a:lnTo>
                      <a:pt x="323" y="234"/>
                    </a:lnTo>
                    <a:lnTo>
                      <a:pt x="317" y="234"/>
                    </a:lnTo>
                    <a:lnTo>
                      <a:pt x="313" y="234"/>
                    </a:lnTo>
                    <a:lnTo>
                      <a:pt x="308" y="234"/>
                    </a:lnTo>
                    <a:lnTo>
                      <a:pt x="304" y="234"/>
                    </a:lnTo>
                    <a:lnTo>
                      <a:pt x="298" y="234"/>
                    </a:lnTo>
                    <a:lnTo>
                      <a:pt x="294" y="234"/>
                    </a:lnTo>
                    <a:lnTo>
                      <a:pt x="289" y="234"/>
                    </a:lnTo>
                    <a:lnTo>
                      <a:pt x="285" y="234"/>
                    </a:lnTo>
                    <a:lnTo>
                      <a:pt x="279" y="234"/>
                    </a:lnTo>
                    <a:lnTo>
                      <a:pt x="275" y="234"/>
                    </a:lnTo>
                    <a:lnTo>
                      <a:pt x="270" y="232"/>
                    </a:lnTo>
                    <a:lnTo>
                      <a:pt x="264" y="232"/>
                    </a:lnTo>
                    <a:lnTo>
                      <a:pt x="256" y="232"/>
                    </a:lnTo>
                    <a:lnTo>
                      <a:pt x="249" y="230"/>
                    </a:lnTo>
                    <a:lnTo>
                      <a:pt x="239" y="228"/>
                    </a:lnTo>
                    <a:lnTo>
                      <a:pt x="232" y="226"/>
                    </a:lnTo>
                    <a:lnTo>
                      <a:pt x="226" y="224"/>
                    </a:lnTo>
                    <a:lnTo>
                      <a:pt x="220" y="224"/>
                    </a:lnTo>
                    <a:lnTo>
                      <a:pt x="217" y="223"/>
                    </a:lnTo>
                    <a:lnTo>
                      <a:pt x="213" y="221"/>
                    </a:lnTo>
                    <a:lnTo>
                      <a:pt x="211" y="221"/>
                    </a:lnTo>
                    <a:lnTo>
                      <a:pt x="211" y="223"/>
                    </a:lnTo>
                    <a:lnTo>
                      <a:pt x="211" y="228"/>
                    </a:lnTo>
                    <a:lnTo>
                      <a:pt x="211" y="230"/>
                    </a:lnTo>
                    <a:lnTo>
                      <a:pt x="213" y="236"/>
                    </a:lnTo>
                    <a:lnTo>
                      <a:pt x="213" y="240"/>
                    </a:lnTo>
                    <a:lnTo>
                      <a:pt x="215" y="245"/>
                    </a:lnTo>
                    <a:lnTo>
                      <a:pt x="215" y="251"/>
                    </a:lnTo>
                    <a:lnTo>
                      <a:pt x="217" y="257"/>
                    </a:lnTo>
                    <a:lnTo>
                      <a:pt x="217" y="262"/>
                    </a:lnTo>
                    <a:lnTo>
                      <a:pt x="217" y="270"/>
                    </a:lnTo>
                    <a:lnTo>
                      <a:pt x="217" y="278"/>
                    </a:lnTo>
                    <a:lnTo>
                      <a:pt x="218" y="283"/>
                    </a:lnTo>
                    <a:lnTo>
                      <a:pt x="218" y="291"/>
                    </a:lnTo>
                    <a:lnTo>
                      <a:pt x="220" y="299"/>
                    </a:lnTo>
                    <a:lnTo>
                      <a:pt x="218" y="306"/>
                    </a:lnTo>
                    <a:lnTo>
                      <a:pt x="218" y="312"/>
                    </a:lnTo>
                    <a:lnTo>
                      <a:pt x="218" y="319"/>
                    </a:lnTo>
                    <a:lnTo>
                      <a:pt x="218" y="325"/>
                    </a:lnTo>
                    <a:lnTo>
                      <a:pt x="217" y="331"/>
                    </a:lnTo>
                    <a:lnTo>
                      <a:pt x="217" y="337"/>
                    </a:lnTo>
                    <a:lnTo>
                      <a:pt x="217" y="342"/>
                    </a:lnTo>
                    <a:lnTo>
                      <a:pt x="215" y="346"/>
                    </a:lnTo>
                    <a:lnTo>
                      <a:pt x="211" y="354"/>
                    </a:lnTo>
                    <a:lnTo>
                      <a:pt x="205" y="359"/>
                    </a:lnTo>
                    <a:lnTo>
                      <a:pt x="199" y="361"/>
                    </a:lnTo>
                    <a:lnTo>
                      <a:pt x="192" y="359"/>
                    </a:lnTo>
                    <a:lnTo>
                      <a:pt x="186" y="356"/>
                    </a:lnTo>
                    <a:lnTo>
                      <a:pt x="182" y="354"/>
                    </a:lnTo>
                    <a:lnTo>
                      <a:pt x="179" y="350"/>
                    </a:lnTo>
                    <a:lnTo>
                      <a:pt x="173" y="346"/>
                    </a:lnTo>
                    <a:lnTo>
                      <a:pt x="169" y="342"/>
                    </a:lnTo>
                    <a:lnTo>
                      <a:pt x="165" y="339"/>
                    </a:lnTo>
                    <a:lnTo>
                      <a:pt x="163" y="333"/>
                    </a:lnTo>
                    <a:lnTo>
                      <a:pt x="161" y="329"/>
                    </a:lnTo>
                    <a:lnTo>
                      <a:pt x="158" y="323"/>
                    </a:lnTo>
                    <a:lnTo>
                      <a:pt x="156" y="319"/>
                    </a:lnTo>
                    <a:lnTo>
                      <a:pt x="152" y="314"/>
                    </a:lnTo>
                    <a:lnTo>
                      <a:pt x="152" y="308"/>
                    </a:lnTo>
                    <a:lnTo>
                      <a:pt x="148" y="302"/>
                    </a:lnTo>
                    <a:lnTo>
                      <a:pt x="146" y="297"/>
                    </a:lnTo>
                    <a:lnTo>
                      <a:pt x="146" y="293"/>
                    </a:lnTo>
                    <a:lnTo>
                      <a:pt x="144" y="287"/>
                    </a:lnTo>
                    <a:lnTo>
                      <a:pt x="142" y="281"/>
                    </a:lnTo>
                    <a:lnTo>
                      <a:pt x="141" y="276"/>
                    </a:lnTo>
                    <a:lnTo>
                      <a:pt x="141" y="270"/>
                    </a:lnTo>
                    <a:lnTo>
                      <a:pt x="139" y="266"/>
                    </a:lnTo>
                    <a:lnTo>
                      <a:pt x="139" y="261"/>
                    </a:lnTo>
                    <a:lnTo>
                      <a:pt x="137" y="255"/>
                    </a:lnTo>
                    <a:lnTo>
                      <a:pt x="137" y="251"/>
                    </a:lnTo>
                    <a:lnTo>
                      <a:pt x="137" y="247"/>
                    </a:lnTo>
                    <a:lnTo>
                      <a:pt x="135" y="242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5" y="232"/>
                    </a:lnTo>
                    <a:lnTo>
                      <a:pt x="133" y="234"/>
                    </a:lnTo>
                    <a:lnTo>
                      <a:pt x="133" y="236"/>
                    </a:lnTo>
                    <a:lnTo>
                      <a:pt x="129" y="242"/>
                    </a:lnTo>
                    <a:lnTo>
                      <a:pt x="125" y="247"/>
                    </a:lnTo>
                    <a:lnTo>
                      <a:pt x="120" y="255"/>
                    </a:lnTo>
                    <a:lnTo>
                      <a:pt x="114" y="264"/>
                    </a:lnTo>
                    <a:lnTo>
                      <a:pt x="110" y="270"/>
                    </a:lnTo>
                    <a:lnTo>
                      <a:pt x="106" y="274"/>
                    </a:lnTo>
                    <a:lnTo>
                      <a:pt x="104" y="280"/>
                    </a:lnTo>
                    <a:lnTo>
                      <a:pt x="101" y="285"/>
                    </a:lnTo>
                    <a:lnTo>
                      <a:pt x="97" y="289"/>
                    </a:lnTo>
                    <a:lnTo>
                      <a:pt x="95" y="295"/>
                    </a:lnTo>
                    <a:lnTo>
                      <a:pt x="89" y="299"/>
                    </a:lnTo>
                    <a:lnTo>
                      <a:pt x="87" y="302"/>
                    </a:lnTo>
                    <a:lnTo>
                      <a:pt x="82" y="306"/>
                    </a:lnTo>
                    <a:lnTo>
                      <a:pt x="80" y="312"/>
                    </a:lnTo>
                    <a:lnTo>
                      <a:pt x="76" y="316"/>
                    </a:lnTo>
                    <a:lnTo>
                      <a:pt x="72" y="319"/>
                    </a:lnTo>
                    <a:lnTo>
                      <a:pt x="65" y="327"/>
                    </a:lnTo>
                    <a:lnTo>
                      <a:pt x="59" y="333"/>
                    </a:lnTo>
                    <a:lnTo>
                      <a:pt x="53" y="335"/>
                    </a:lnTo>
                    <a:lnTo>
                      <a:pt x="49" y="337"/>
                    </a:lnTo>
                    <a:lnTo>
                      <a:pt x="44" y="335"/>
                    </a:lnTo>
                    <a:lnTo>
                      <a:pt x="42" y="331"/>
                    </a:lnTo>
                    <a:lnTo>
                      <a:pt x="40" y="323"/>
                    </a:lnTo>
                    <a:lnTo>
                      <a:pt x="40" y="316"/>
                    </a:lnTo>
                    <a:lnTo>
                      <a:pt x="40" y="310"/>
                    </a:lnTo>
                    <a:lnTo>
                      <a:pt x="40" y="304"/>
                    </a:lnTo>
                    <a:lnTo>
                      <a:pt x="40" y="299"/>
                    </a:lnTo>
                    <a:lnTo>
                      <a:pt x="42" y="295"/>
                    </a:lnTo>
                    <a:lnTo>
                      <a:pt x="42" y="287"/>
                    </a:lnTo>
                    <a:lnTo>
                      <a:pt x="42" y="281"/>
                    </a:lnTo>
                    <a:lnTo>
                      <a:pt x="44" y="276"/>
                    </a:lnTo>
                    <a:lnTo>
                      <a:pt x="46" y="270"/>
                    </a:lnTo>
                    <a:lnTo>
                      <a:pt x="46" y="262"/>
                    </a:lnTo>
                    <a:lnTo>
                      <a:pt x="47" y="257"/>
                    </a:lnTo>
                    <a:lnTo>
                      <a:pt x="47" y="251"/>
                    </a:lnTo>
                    <a:lnTo>
                      <a:pt x="49" y="245"/>
                    </a:lnTo>
                    <a:lnTo>
                      <a:pt x="49" y="240"/>
                    </a:lnTo>
                    <a:lnTo>
                      <a:pt x="51" y="234"/>
                    </a:lnTo>
                    <a:lnTo>
                      <a:pt x="53" y="228"/>
                    </a:lnTo>
                    <a:lnTo>
                      <a:pt x="55" y="224"/>
                    </a:lnTo>
                    <a:lnTo>
                      <a:pt x="55" y="219"/>
                    </a:lnTo>
                    <a:lnTo>
                      <a:pt x="55" y="215"/>
                    </a:lnTo>
                    <a:lnTo>
                      <a:pt x="57" y="211"/>
                    </a:lnTo>
                    <a:lnTo>
                      <a:pt x="59" y="209"/>
                    </a:lnTo>
                    <a:lnTo>
                      <a:pt x="59" y="204"/>
                    </a:lnTo>
                    <a:lnTo>
                      <a:pt x="61" y="204"/>
                    </a:lnTo>
                    <a:lnTo>
                      <a:pt x="59" y="204"/>
                    </a:lnTo>
                    <a:lnTo>
                      <a:pt x="55" y="204"/>
                    </a:lnTo>
                    <a:lnTo>
                      <a:pt x="47" y="205"/>
                    </a:lnTo>
                    <a:lnTo>
                      <a:pt x="42" y="207"/>
                    </a:lnTo>
                    <a:lnTo>
                      <a:pt x="36" y="207"/>
                    </a:lnTo>
                    <a:lnTo>
                      <a:pt x="30" y="209"/>
                    </a:lnTo>
                    <a:lnTo>
                      <a:pt x="27" y="209"/>
                    </a:lnTo>
                    <a:lnTo>
                      <a:pt x="21" y="209"/>
                    </a:lnTo>
                    <a:lnTo>
                      <a:pt x="15" y="209"/>
                    </a:lnTo>
                    <a:lnTo>
                      <a:pt x="9" y="211"/>
                    </a:lnTo>
                    <a:lnTo>
                      <a:pt x="4" y="211"/>
                    </a:lnTo>
                    <a:lnTo>
                      <a:pt x="0" y="213"/>
                    </a:lnTo>
                    <a:lnTo>
                      <a:pt x="0" y="213"/>
                    </a:lnTo>
                    <a:close/>
                  </a:path>
                </a:pathLst>
              </a:custGeom>
              <a:solidFill>
                <a:srgbClr val="A6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77" name="Freeform 365"/>
              <p:cNvSpPr>
                <a:spLocks/>
              </p:cNvSpPr>
              <p:nvPr/>
            </p:nvSpPr>
            <p:spPr bwMode="auto">
              <a:xfrm>
                <a:off x="4213" y="773"/>
                <a:ext cx="196" cy="198"/>
              </a:xfrm>
              <a:custGeom>
                <a:avLst/>
                <a:gdLst>
                  <a:gd name="T0" fmla="*/ 143 w 392"/>
                  <a:gd name="T1" fmla="*/ 155 h 395"/>
                  <a:gd name="T2" fmla="*/ 133 w 392"/>
                  <a:gd name="T3" fmla="*/ 127 h 395"/>
                  <a:gd name="T4" fmla="*/ 126 w 392"/>
                  <a:gd name="T5" fmla="*/ 89 h 395"/>
                  <a:gd name="T6" fmla="*/ 145 w 392"/>
                  <a:gd name="T7" fmla="*/ 66 h 395"/>
                  <a:gd name="T8" fmla="*/ 164 w 392"/>
                  <a:gd name="T9" fmla="*/ 45 h 395"/>
                  <a:gd name="T10" fmla="*/ 179 w 392"/>
                  <a:gd name="T11" fmla="*/ 22 h 395"/>
                  <a:gd name="T12" fmla="*/ 192 w 392"/>
                  <a:gd name="T13" fmla="*/ 0 h 395"/>
                  <a:gd name="T14" fmla="*/ 225 w 392"/>
                  <a:gd name="T15" fmla="*/ 24 h 395"/>
                  <a:gd name="T16" fmla="*/ 240 w 392"/>
                  <a:gd name="T17" fmla="*/ 49 h 395"/>
                  <a:gd name="T18" fmla="*/ 244 w 392"/>
                  <a:gd name="T19" fmla="*/ 64 h 395"/>
                  <a:gd name="T20" fmla="*/ 263 w 392"/>
                  <a:gd name="T21" fmla="*/ 57 h 395"/>
                  <a:gd name="T22" fmla="*/ 291 w 392"/>
                  <a:gd name="T23" fmla="*/ 47 h 395"/>
                  <a:gd name="T24" fmla="*/ 323 w 392"/>
                  <a:gd name="T25" fmla="*/ 41 h 395"/>
                  <a:gd name="T26" fmla="*/ 354 w 392"/>
                  <a:gd name="T27" fmla="*/ 38 h 395"/>
                  <a:gd name="T28" fmla="*/ 378 w 392"/>
                  <a:gd name="T29" fmla="*/ 41 h 395"/>
                  <a:gd name="T30" fmla="*/ 390 w 392"/>
                  <a:gd name="T31" fmla="*/ 77 h 395"/>
                  <a:gd name="T32" fmla="*/ 363 w 392"/>
                  <a:gd name="T33" fmla="*/ 114 h 395"/>
                  <a:gd name="T34" fmla="*/ 331 w 392"/>
                  <a:gd name="T35" fmla="*/ 136 h 395"/>
                  <a:gd name="T36" fmla="*/ 331 w 392"/>
                  <a:gd name="T37" fmla="*/ 148 h 395"/>
                  <a:gd name="T38" fmla="*/ 352 w 392"/>
                  <a:gd name="T39" fmla="*/ 163 h 395"/>
                  <a:gd name="T40" fmla="*/ 380 w 392"/>
                  <a:gd name="T41" fmla="*/ 186 h 395"/>
                  <a:gd name="T42" fmla="*/ 390 w 392"/>
                  <a:gd name="T43" fmla="*/ 216 h 395"/>
                  <a:gd name="T44" fmla="*/ 388 w 392"/>
                  <a:gd name="T45" fmla="*/ 245 h 395"/>
                  <a:gd name="T46" fmla="*/ 382 w 392"/>
                  <a:gd name="T47" fmla="*/ 268 h 395"/>
                  <a:gd name="T48" fmla="*/ 358 w 392"/>
                  <a:gd name="T49" fmla="*/ 268 h 395"/>
                  <a:gd name="T50" fmla="*/ 333 w 392"/>
                  <a:gd name="T51" fmla="*/ 268 h 395"/>
                  <a:gd name="T52" fmla="*/ 310 w 392"/>
                  <a:gd name="T53" fmla="*/ 266 h 395"/>
                  <a:gd name="T54" fmla="*/ 285 w 392"/>
                  <a:gd name="T55" fmla="*/ 260 h 395"/>
                  <a:gd name="T56" fmla="*/ 268 w 392"/>
                  <a:gd name="T57" fmla="*/ 256 h 395"/>
                  <a:gd name="T58" fmla="*/ 272 w 392"/>
                  <a:gd name="T59" fmla="*/ 279 h 395"/>
                  <a:gd name="T60" fmla="*/ 274 w 392"/>
                  <a:gd name="T61" fmla="*/ 311 h 395"/>
                  <a:gd name="T62" fmla="*/ 276 w 392"/>
                  <a:gd name="T63" fmla="*/ 346 h 395"/>
                  <a:gd name="T64" fmla="*/ 274 w 392"/>
                  <a:gd name="T65" fmla="*/ 376 h 395"/>
                  <a:gd name="T66" fmla="*/ 249 w 392"/>
                  <a:gd name="T67" fmla="*/ 393 h 395"/>
                  <a:gd name="T68" fmla="*/ 228 w 392"/>
                  <a:gd name="T69" fmla="*/ 376 h 395"/>
                  <a:gd name="T70" fmla="*/ 213 w 392"/>
                  <a:gd name="T71" fmla="*/ 351 h 395"/>
                  <a:gd name="T72" fmla="*/ 202 w 392"/>
                  <a:gd name="T73" fmla="*/ 327 h 395"/>
                  <a:gd name="T74" fmla="*/ 196 w 392"/>
                  <a:gd name="T75" fmla="*/ 300 h 395"/>
                  <a:gd name="T76" fmla="*/ 192 w 392"/>
                  <a:gd name="T77" fmla="*/ 273 h 395"/>
                  <a:gd name="T78" fmla="*/ 190 w 392"/>
                  <a:gd name="T79" fmla="*/ 270 h 395"/>
                  <a:gd name="T80" fmla="*/ 169 w 392"/>
                  <a:gd name="T81" fmla="*/ 304 h 395"/>
                  <a:gd name="T82" fmla="*/ 152 w 392"/>
                  <a:gd name="T83" fmla="*/ 327 h 395"/>
                  <a:gd name="T84" fmla="*/ 133 w 392"/>
                  <a:gd name="T85" fmla="*/ 349 h 395"/>
                  <a:gd name="T86" fmla="*/ 109 w 392"/>
                  <a:gd name="T87" fmla="*/ 370 h 395"/>
                  <a:gd name="T88" fmla="*/ 97 w 392"/>
                  <a:gd name="T89" fmla="*/ 344 h 395"/>
                  <a:gd name="T90" fmla="*/ 99 w 392"/>
                  <a:gd name="T91" fmla="*/ 315 h 395"/>
                  <a:gd name="T92" fmla="*/ 105 w 392"/>
                  <a:gd name="T93" fmla="*/ 285 h 395"/>
                  <a:gd name="T94" fmla="*/ 112 w 392"/>
                  <a:gd name="T95" fmla="*/ 258 h 395"/>
                  <a:gd name="T96" fmla="*/ 116 w 392"/>
                  <a:gd name="T97" fmla="*/ 239 h 395"/>
                  <a:gd name="T98" fmla="*/ 97 w 392"/>
                  <a:gd name="T99" fmla="*/ 241 h 395"/>
                  <a:gd name="T100" fmla="*/ 73 w 392"/>
                  <a:gd name="T101" fmla="*/ 245 h 395"/>
                  <a:gd name="T102" fmla="*/ 42 w 392"/>
                  <a:gd name="T103" fmla="*/ 247 h 395"/>
                  <a:gd name="T104" fmla="*/ 17 w 392"/>
                  <a:gd name="T105" fmla="*/ 243 h 395"/>
                  <a:gd name="T106" fmla="*/ 0 w 392"/>
                  <a:gd name="T107" fmla="*/ 218 h 395"/>
                  <a:gd name="T108" fmla="*/ 12 w 392"/>
                  <a:gd name="T109" fmla="*/ 195 h 395"/>
                  <a:gd name="T110" fmla="*/ 38 w 392"/>
                  <a:gd name="T111" fmla="*/ 184 h 395"/>
                  <a:gd name="T112" fmla="*/ 71 w 392"/>
                  <a:gd name="T113" fmla="*/ 176 h 395"/>
                  <a:gd name="T114" fmla="*/ 103 w 392"/>
                  <a:gd name="T115" fmla="*/ 173 h 395"/>
                  <a:gd name="T116" fmla="*/ 131 w 392"/>
                  <a:gd name="T117" fmla="*/ 171 h 395"/>
                  <a:gd name="T118" fmla="*/ 149 w 392"/>
                  <a:gd name="T119" fmla="*/ 173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2" h="395">
                    <a:moveTo>
                      <a:pt x="149" y="173"/>
                    </a:moveTo>
                    <a:lnTo>
                      <a:pt x="147" y="169"/>
                    </a:lnTo>
                    <a:lnTo>
                      <a:pt x="145" y="165"/>
                    </a:lnTo>
                    <a:lnTo>
                      <a:pt x="145" y="161"/>
                    </a:lnTo>
                    <a:lnTo>
                      <a:pt x="143" y="155"/>
                    </a:lnTo>
                    <a:lnTo>
                      <a:pt x="141" y="152"/>
                    </a:lnTo>
                    <a:lnTo>
                      <a:pt x="139" y="146"/>
                    </a:lnTo>
                    <a:lnTo>
                      <a:pt x="137" y="140"/>
                    </a:lnTo>
                    <a:lnTo>
                      <a:pt x="135" y="135"/>
                    </a:lnTo>
                    <a:lnTo>
                      <a:pt x="133" y="127"/>
                    </a:lnTo>
                    <a:lnTo>
                      <a:pt x="131" y="119"/>
                    </a:lnTo>
                    <a:lnTo>
                      <a:pt x="130" y="112"/>
                    </a:lnTo>
                    <a:lnTo>
                      <a:pt x="128" y="104"/>
                    </a:lnTo>
                    <a:lnTo>
                      <a:pt x="126" y="97"/>
                    </a:lnTo>
                    <a:lnTo>
                      <a:pt x="126" y="89"/>
                    </a:lnTo>
                    <a:lnTo>
                      <a:pt x="130" y="83"/>
                    </a:lnTo>
                    <a:lnTo>
                      <a:pt x="131" y="79"/>
                    </a:lnTo>
                    <a:lnTo>
                      <a:pt x="135" y="76"/>
                    </a:lnTo>
                    <a:lnTo>
                      <a:pt x="139" y="72"/>
                    </a:lnTo>
                    <a:lnTo>
                      <a:pt x="145" y="66"/>
                    </a:lnTo>
                    <a:lnTo>
                      <a:pt x="150" y="60"/>
                    </a:lnTo>
                    <a:lnTo>
                      <a:pt x="154" y="57"/>
                    </a:lnTo>
                    <a:lnTo>
                      <a:pt x="158" y="51"/>
                    </a:lnTo>
                    <a:lnTo>
                      <a:pt x="162" y="49"/>
                    </a:lnTo>
                    <a:lnTo>
                      <a:pt x="164" y="45"/>
                    </a:lnTo>
                    <a:lnTo>
                      <a:pt x="168" y="41"/>
                    </a:lnTo>
                    <a:lnTo>
                      <a:pt x="171" y="38"/>
                    </a:lnTo>
                    <a:lnTo>
                      <a:pt x="173" y="32"/>
                    </a:lnTo>
                    <a:lnTo>
                      <a:pt x="177" y="28"/>
                    </a:lnTo>
                    <a:lnTo>
                      <a:pt x="179" y="22"/>
                    </a:lnTo>
                    <a:lnTo>
                      <a:pt x="183" y="17"/>
                    </a:lnTo>
                    <a:lnTo>
                      <a:pt x="185" y="13"/>
                    </a:lnTo>
                    <a:lnTo>
                      <a:pt x="187" y="7"/>
                    </a:lnTo>
                    <a:lnTo>
                      <a:pt x="190" y="3"/>
                    </a:lnTo>
                    <a:lnTo>
                      <a:pt x="192" y="0"/>
                    </a:lnTo>
                    <a:lnTo>
                      <a:pt x="202" y="3"/>
                    </a:lnTo>
                    <a:lnTo>
                      <a:pt x="209" y="7"/>
                    </a:lnTo>
                    <a:lnTo>
                      <a:pt x="215" y="13"/>
                    </a:lnTo>
                    <a:lnTo>
                      <a:pt x="221" y="19"/>
                    </a:lnTo>
                    <a:lnTo>
                      <a:pt x="225" y="24"/>
                    </a:lnTo>
                    <a:lnTo>
                      <a:pt x="228" y="28"/>
                    </a:lnTo>
                    <a:lnTo>
                      <a:pt x="232" y="34"/>
                    </a:lnTo>
                    <a:lnTo>
                      <a:pt x="236" y="39"/>
                    </a:lnTo>
                    <a:lnTo>
                      <a:pt x="238" y="45"/>
                    </a:lnTo>
                    <a:lnTo>
                      <a:pt x="240" y="49"/>
                    </a:lnTo>
                    <a:lnTo>
                      <a:pt x="240" y="53"/>
                    </a:lnTo>
                    <a:lnTo>
                      <a:pt x="242" y="57"/>
                    </a:lnTo>
                    <a:lnTo>
                      <a:pt x="242" y="62"/>
                    </a:lnTo>
                    <a:lnTo>
                      <a:pt x="242" y="64"/>
                    </a:lnTo>
                    <a:lnTo>
                      <a:pt x="244" y="64"/>
                    </a:lnTo>
                    <a:lnTo>
                      <a:pt x="247" y="62"/>
                    </a:lnTo>
                    <a:lnTo>
                      <a:pt x="249" y="60"/>
                    </a:lnTo>
                    <a:lnTo>
                      <a:pt x="255" y="58"/>
                    </a:lnTo>
                    <a:lnTo>
                      <a:pt x="259" y="57"/>
                    </a:lnTo>
                    <a:lnTo>
                      <a:pt x="263" y="57"/>
                    </a:lnTo>
                    <a:lnTo>
                      <a:pt x="268" y="55"/>
                    </a:lnTo>
                    <a:lnTo>
                      <a:pt x="272" y="53"/>
                    </a:lnTo>
                    <a:lnTo>
                      <a:pt x="278" y="51"/>
                    </a:lnTo>
                    <a:lnTo>
                      <a:pt x="285" y="51"/>
                    </a:lnTo>
                    <a:lnTo>
                      <a:pt x="291" y="47"/>
                    </a:lnTo>
                    <a:lnTo>
                      <a:pt x="297" y="47"/>
                    </a:lnTo>
                    <a:lnTo>
                      <a:pt x="302" y="45"/>
                    </a:lnTo>
                    <a:lnTo>
                      <a:pt x="310" y="45"/>
                    </a:lnTo>
                    <a:lnTo>
                      <a:pt x="316" y="41"/>
                    </a:lnTo>
                    <a:lnTo>
                      <a:pt x="323" y="41"/>
                    </a:lnTo>
                    <a:lnTo>
                      <a:pt x="329" y="39"/>
                    </a:lnTo>
                    <a:lnTo>
                      <a:pt x="337" y="38"/>
                    </a:lnTo>
                    <a:lnTo>
                      <a:pt x="342" y="38"/>
                    </a:lnTo>
                    <a:lnTo>
                      <a:pt x="348" y="38"/>
                    </a:lnTo>
                    <a:lnTo>
                      <a:pt x="354" y="38"/>
                    </a:lnTo>
                    <a:lnTo>
                      <a:pt x="359" y="38"/>
                    </a:lnTo>
                    <a:lnTo>
                      <a:pt x="365" y="38"/>
                    </a:lnTo>
                    <a:lnTo>
                      <a:pt x="371" y="38"/>
                    </a:lnTo>
                    <a:lnTo>
                      <a:pt x="375" y="39"/>
                    </a:lnTo>
                    <a:lnTo>
                      <a:pt x="378" y="41"/>
                    </a:lnTo>
                    <a:lnTo>
                      <a:pt x="386" y="47"/>
                    </a:lnTo>
                    <a:lnTo>
                      <a:pt x="390" y="55"/>
                    </a:lnTo>
                    <a:lnTo>
                      <a:pt x="392" y="62"/>
                    </a:lnTo>
                    <a:lnTo>
                      <a:pt x="392" y="70"/>
                    </a:lnTo>
                    <a:lnTo>
                      <a:pt x="390" y="77"/>
                    </a:lnTo>
                    <a:lnTo>
                      <a:pt x="386" y="85"/>
                    </a:lnTo>
                    <a:lnTo>
                      <a:pt x="380" y="93"/>
                    </a:lnTo>
                    <a:lnTo>
                      <a:pt x="377" y="100"/>
                    </a:lnTo>
                    <a:lnTo>
                      <a:pt x="369" y="106"/>
                    </a:lnTo>
                    <a:lnTo>
                      <a:pt x="363" y="114"/>
                    </a:lnTo>
                    <a:lnTo>
                      <a:pt x="356" y="119"/>
                    </a:lnTo>
                    <a:lnTo>
                      <a:pt x="348" y="125"/>
                    </a:lnTo>
                    <a:lnTo>
                      <a:pt x="340" y="129"/>
                    </a:lnTo>
                    <a:lnTo>
                      <a:pt x="337" y="135"/>
                    </a:lnTo>
                    <a:lnTo>
                      <a:pt x="331" y="136"/>
                    </a:lnTo>
                    <a:lnTo>
                      <a:pt x="327" y="140"/>
                    </a:lnTo>
                    <a:lnTo>
                      <a:pt x="323" y="142"/>
                    </a:lnTo>
                    <a:lnTo>
                      <a:pt x="323" y="142"/>
                    </a:lnTo>
                    <a:lnTo>
                      <a:pt x="325" y="144"/>
                    </a:lnTo>
                    <a:lnTo>
                      <a:pt x="331" y="148"/>
                    </a:lnTo>
                    <a:lnTo>
                      <a:pt x="333" y="150"/>
                    </a:lnTo>
                    <a:lnTo>
                      <a:pt x="339" y="152"/>
                    </a:lnTo>
                    <a:lnTo>
                      <a:pt x="342" y="155"/>
                    </a:lnTo>
                    <a:lnTo>
                      <a:pt x="348" y="159"/>
                    </a:lnTo>
                    <a:lnTo>
                      <a:pt x="352" y="163"/>
                    </a:lnTo>
                    <a:lnTo>
                      <a:pt x="358" y="167"/>
                    </a:lnTo>
                    <a:lnTo>
                      <a:pt x="363" y="171"/>
                    </a:lnTo>
                    <a:lnTo>
                      <a:pt x="369" y="176"/>
                    </a:lnTo>
                    <a:lnTo>
                      <a:pt x="375" y="180"/>
                    </a:lnTo>
                    <a:lnTo>
                      <a:pt x="380" y="186"/>
                    </a:lnTo>
                    <a:lnTo>
                      <a:pt x="386" y="190"/>
                    </a:lnTo>
                    <a:lnTo>
                      <a:pt x="392" y="195"/>
                    </a:lnTo>
                    <a:lnTo>
                      <a:pt x="392" y="203"/>
                    </a:lnTo>
                    <a:lnTo>
                      <a:pt x="392" y="209"/>
                    </a:lnTo>
                    <a:lnTo>
                      <a:pt x="390" y="216"/>
                    </a:lnTo>
                    <a:lnTo>
                      <a:pt x="390" y="226"/>
                    </a:lnTo>
                    <a:lnTo>
                      <a:pt x="390" y="230"/>
                    </a:lnTo>
                    <a:lnTo>
                      <a:pt x="390" y="235"/>
                    </a:lnTo>
                    <a:lnTo>
                      <a:pt x="388" y="241"/>
                    </a:lnTo>
                    <a:lnTo>
                      <a:pt x="388" y="245"/>
                    </a:lnTo>
                    <a:lnTo>
                      <a:pt x="388" y="251"/>
                    </a:lnTo>
                    <a:lnTo>
                      <a:pt x="388" y="254"/>
                    </a:lnTo>
                    <a:lnTo>
                      <a:pt x="388" y="260"/>
                    </a:lnTo>
                    <a:lnTo>
                      <a:pt x="388" y="266"/>
                    </a:lnTo>
                    <a:lnTo>
                      <a:pt x="382" y="268"/>
                    </a:lnTo>
                    <a:lnTo>
                      <a:pt x="378" y="268"/>
                    </a:lnTo>
                    <a:lnTo>
                      <a:pt x="373" y="268"/>
                    </a:lnTo>
                    <a:lnTo>
                      <a:pt x="367" y="268"/>
                    </a:lnTo>
                    <a:lnTo>
                      <a:pt x="363" y="268"/>
                    </a:lnTo>
                    <a:lnTo>
                      <a:pt x="358" y="268"/>
                    </a:lnTo>
                    <a:lnTo>
                      <a:pt x="352" y="268"/>
                    </a:lnTo>
                    <a:lnTo>
                      <a:pt x="348" y="270"/>
                    </a:lnTo>
                    <a:lnTo>
                      <a:pt x="342" y="268"/>
                    </a:lnTo>
                    <a:lnTo>
                      <a:pt x="339" y="268"/>
                    </a:lnTo>
                    <a:lnTo>
                      <a:pt x="333" y="268"/>
                    </a:lnTo>
                    <a:lnTo>
                      <a:pt x="327" y="268"/>
                    </a:lnTo>
                    <a:lnTo>
                      <a:pt x="323" y="268"/>
                    </a:lnTo>
                    <a:lnTo>
                      <a:pt x="318" y="266"/>
                    </a:lnTo>
                    <a:lnTo>
                      <a:pt x="314" y="266"/>
                    </a:lnTo>
                    <a:lnTo>
                      <a:pt x="310" y="266"/>
                    </a:lnTo>
                    <a:lnTo>
                      <a:pt x="304" y="264"/>
                    </a:lnTo>
                    <a:lnTo>
                      <a:pt x="301" y="262"/>
                    </a:lnTo>
                    <a:lnTo>
                      <a:pt x="295" y="262"/>
                    </a:lnTo>
                    <a:lnTo>
                      <a:pt x="293" y="260"/>
                    </a:lnTo>
                    <a:lnTo>
                      <a:pt x="285" y="260"/>
                    </a:lnTo>
                    <a:lnTo>
                      <a:pt x="280" y="258"/>
                    </a:lnTo>
                    <a:lnTo>
                      <a:pt x="274" y="256"/>
                    </a:lnTo>
                    <a:lnTo>
                      <a:pt x="270" y="254"/>
                    </a:lnTo>
                    <a:lnTo>
                      <a:pt x="268" y="254"/>
                    </a:lnTo>
                    <a:lnTo>
                      <a:pt x="268" y="256"/>
                    </a:lnTo>
                    <a:lnTo>
                      <a:pt x="268" y="262"/>
                    </a:lnTo>
                    <a:lnTo>
                      <a:pt x="268" y="264"/>
                    </a:lnTo>
                    <a:lnTo>
                      <a:pt x="270" y="270"/>
                    </a:lnTo>
                    <a:lnTo>
                      <a:pt x="270" y="273"/>
                    </a:lnTo>
                    <a:lnTo>
                      <a:pt x="272" y="279"/>
                    </a:lnTo>
                    <a:lnTo>
                      <a:pt x="272" y="285"/>
                    </a:lnTo>
                    <a:lnTo>
                      <a:pt x="274" y="290"/>
                    </a:lnTo>
                    <a:lnTo>
                      <a:pt x="274" y="296"/>
                    </a:lnTo>
                    <a:lnTo>
                      <a:pt x="274" y="304"/>
                    </a:lnTo>
                    <a:lnTo>
                      <a:pt x="274" y="311"/>
                    </a:lnTo>
                    <a:lnTo>
                      <a:pt x="276" y="317"/>
                    </a:lnTo>
                    <a:lnTo>
                      <a:pt x="276" y="325"/>
                    </a:lnTo>
                    <a:lnTo>
                      <a:pt x="278" y="332"/>
                    </a:lnTo>
                    <a:lnTo>
                      <a:pt x="276" y="338"/>
                    </a:lnTo>
                    <a:lnTo>
                      <a:pt x="276" y="346"/>
                    </a:lnTo>
                    <a:lnTo>
                      <a:pt x="276" y="351"/>
                    </a:lnTo>
                    <a:lnTo>
                      <a:pt x="276" y="359"/>
                    </a:lnTo>
                    <a:lnTo>
                      <a:pt x="276" y="365"/>
                    </a:lnTo>
                    <a:lnTo>
                      <a:pt x="274" y="370"/>
                    </a:lnTo>
                    <a:lnTo>
                      <a:pt x="274" y="376"/>
                    </a:lnTo>
                    <a:lnTo>
                      <a:pt x="274" y="380"/>
                    </a:lnTo>
                    <a:lnTo>
                      <a:pt x="268" y="387"/>
                    </a:lnTo>
                    <a:lnTo>
                      <a:pt x="264" y="393"/>
                    </a:lnTo>
                    <a:lnTo>
                      <a:pt x="257" y="395"/>
                    </a:lnTo>
                    <a:lnTo>
                      <a:pt x="249" y="393"/>
                    </a:lnTo>
                    <a:lnTo>
                      <a:pt x="245" y="389"/>
                    </a:lnTo>
                    <a:lnTo>
                      <a:pt x="240" y="387"/>
                    </a:lnTo>
                    <a:lnTo>
                      <a:pt x="236" y="384"/>
                    </a:lnTo>
                    <a:lnTo>
                      <a:pt x="232" y="380"/>
                    </a:lnTo>
                    <a:lnTo>
                      <a:pt x="228" y="376"/>
                    </a:lnTo>
                    <a:lnTo>
                      <a:pt x="225" y="372"/>
                    </a:lnTo>
                    <a:lnTo>
                      <a:pt x="221" y="366"/>
                    </a:lnTo>
                    <a:lnTo>
                      <a:pt x="219" y="363"/>
                    </a:lnTo>
                    <a:lnTo>
                      <a:pt x="215" y="357"/>
                    </a:lnTo>
                    <a:lnTo>
                      <a:pt x="213" y="351"/>
                    </a:lnTo>
                    <a:lnTo>
                      <a:pt x="209" y="346"/>
                    </a:lnTo>
                    <a:lnTo>
                      <a:pt x="209" y="342"/>
                    </a:lnTo>
                    <a:lnTo>
                      <a:pt x="206" y="336"/>
                    </a:lnTo>
                    <a:lnTo>
                      <a:pt x="204" y="330"/>
                    </a:lnTo>
                    <a:lnTo>
                      <a:pt x="202" y="327"/>
                    </a:lnTo>
                    <a:lnTo>
                      <a:pt x="202" y="321"/>
                    </a:lnTo>
                    <a:lnTo>
                      <a:pt x="200" y="315"/>
                    </a:lnTo>
                    <a:lnTo>
                      <a:pt x="198" y="309"/>
                    </a:lnTo>
                    <a:lnTo>
                      <a:pt x="196" y="304"/>
                    </a:lnTo>
                    <a:lnTo>
                      <a:pt x="196" y="300"/>
                    </a:lnTo>
                    <a:lnTo>
                      <a:pt x="196" y="294"/>
                    </a:lnTo>
                    <a:lnTo>
                      <a:pt x="194" y="289"/>
                    </a:lnTo>
                    <a:lnTo>
                      <a:pt x="194" y="285"/>
                    </a:lnTo>
                    <a:lnTo>
                      <a:pt x="194" y="281"/>
                    </a:lnTo>
                    <a:lnTo>
                      <a:pt x="192" y="273"/>
                    </a:lnTo>
                    <a:lnTo>
                      <a:pt x="192" y="270"/>
                    </a:lnTo>
                    <a:lnTo>
                      <a:pt x="192" y="268"/>
                    </a:lnTo>
                    <a:lnTo>
                      <a:pt x="192" y="266"/>
                    </a:lnTo>
                    <a:lnTo>
                      <a:pt x="190" y="268"/>
                    </a:lnTo>
                    <a:lnTo>
                      <a:pt x="190" y="270"/>
                    </a:lnTo>
                    <a:lnTo>
                      <a:pt x="187" y="273"/>
                    </a:lnTo>
                    <a:lnTo>
                      <a:pt x="183" y="281"/>
                    </a:lnTo>
                    <a:lnTo>
                      <a:pt x="177" y="289"/>
                    </a:lnTo>
                    <a:lnTo>
                      <a:pt x="171" y="298"/>
                    </a:lnTo>
                    <a:lnTo>
                      <a:pt x="169" y="304"/>
                    </a:lnTo>
                    <a:lnTo>
                      <a:pt x="166" y="308"/>
                    </a:lnTo>
                    <a:lnTo>
                      <a:pt x="162" y="313"/>
                    </a:lnTo>
                    <a:lnTo>
                      <a:pt x="160" y="319"/>
                    </a:lnTo>
                    <a:lnTo>
                      <a:pt x="156" y="323"/>
                    </a:lnTo>
                    <a:lnTo>
                      <a:pt x="152" y="327"/>
                    </a:lnTo>
                    <a:lnTo>
                      <a:pt x="149" y="332"/>
                    </a:lnTo>
                    <a:lnTo>
                      <a:pt x="145" y="336"/>
                    </a:lnTo>
                    <a:lnTo>
                      <a:pt x="141" y="340"/>
                    </a:lnTo>
                    <a:lnTo>
                      <a:pt x="137" y="346"/>
                    </a:lnTo>
                    <a:lnTo>
                      <a:pt x="133" y="349"/>
                    </a:lnTo>
                    <a:lnTo>
                      <a:pt x="131" y="353"/>
                    </a:lnTo>
                    <a:lnTo>
                      <a:pt x="124" y="361"/>
                    </a:lnTo>
                    <a:lnTo>
                      <a:pt x="118" y="365"/>
                    </a:lnTo>
                    <a:lnTo>
                      <a:pt x="112" y="368"/>
                    </a:lnTo>
                    <a:lnTo>
                      <a:pt x="109" y="370"/>
                    </a:lnTo>
                    <a:lnTo>
                      <a:pt x="103" y="368"/>
                    </a:lnTo>
                    <a:lnTo>
                      <a:pt x="101" y="365"/>
                    </a:lnTo>
                    <a:lnTo>
                      <a:pt x="99" y="357"/>
                    </a:lnTo>
                    <a:lnTo>
                      <a:pt x="99" y="349"/>
                    </a:lnTo>
                    <a:lnTo>
                      <a:pt x="97" y="344"/>
                    </a:lnTo>
                    <a:lnTo>
                      <a:pt x="97" y="338"/>
                    </a:lnTo>
                    <a:lnTo>
                      <a:pt x="99" y="332"/>
                    </a:lnTo>
                    <a:lnTo>
                      <a:pt x="99" y="328"/>
                    </a:lnTo>
                    <a:lnTo>
                      <a:pt x="99" y="321"/>
                    </a:lnTo>
                    <a:lnTo>
                      <a:pt x="99" y="315"/>
                    </a:lnTo>
                    <a:lnTo>
                      <a:pt x="101" y="309"/>
                    </a:lnTo>
                    <a:lnTo>
                      <a:pt x="103" y="304"/>
                    </a:lnTo>
                    <a:lnTo>
                      <a:pt x="103" y="298"/>
                    </a:lnTo>
                    <a:lnTo>
                      <a:pt x="105" y="292"/>
                    </a:lnTo>
                    <a:lnTo>
                      <a:pt x="105" y="285"/>
                    </a:lnTo>
                    <a:lnTo>
                      <a:pt x="107" y="279"/>
                    </a:lnTo>
                    <a:lnTo>
                      <a:pt x="107" y="273"/>
                    </a:lnTo>
                    <a:lnTo>
                      <a:pt x="109" y="268"/>
                    </a:lnTo>
                    <a:lnTo>
                      <a:pt x="111" y="262"/>
                    </a:lnTo>
                    <a:lnTo>
                      <a:pt x="112" y="258"/>
                    </a:lnTo>
                    <a:lnTo>
                      <a:pt x="112" y="252"/>
                    </a:lnTo>
                    <a:lnTo>
                      <a:pt x="112" y="249"/>
                    </a:lnTo>
                    <a:lnTo>
                      <a:pt x="114" y="245"/>
                    </a:lnTo>
                    <a:lnTo>
                      <a:pt x="116" y="243"/>
                    </a:lnTo>
                    <a:lnTo>
                      <a:pt x="116" y="239"/>
                    </a:lnTo>
                    <a:lnTo>
                      <a:pt x="118" y="237"/>
                    </a:lnTo>
                    <a:lnTo>
                      <a:pt x="116" y="237"/>
                    </a:lnTo>
                    <a:lnTo>
                      <a:pt x="112" y="239"/>
                    </a:lnTo>
                    <a:lnTo>
                      <a:pt x="105" y="239"/>
                    </a:lnTo>
                    <a:lnTo>
                      <a:pt x="97" y="241"/>
                    </a:lnTo>
                    <a:lnTo>
                      <a:pt x="92" y="241"/>
                    </a:lnTo>
                    <a:lnTo>
                      <a:pt x="88" y="243"/>
                    </a:lnTo>
                    <a:lnTo>
                      <a:pt x="82" y="243"/>
                    </a:lnTo>
                    <a:lnTo>
                      <a:pt x="78" y="245"/>
                    </a:lnTo>
                    <a:lnTo>
                      <a:pt x="73" y="245"/>
                    </a:lnTo>
                    <a:lnTo>
                      <a:pt x="67" y="245"/>
                    </a:lnTo>
                    <a:lnTo>
                      <a:pt x="61" y="247"/>
                    </a:lnTo>
                    <a:lnTo>
                      <a:pt x="55" y="247"/>
                    </a:lnTo>
                    <a:lnTo>
                      <a:pt x="48" y="247"/>
                    </a:lnTo>
                    <a:lnTo>
                      <a:pt x="42" y="247"/>
                    </a:lnTo>
                    <a:lnTo>
                      <a:pt x="36" y="247"/>
                    </a:lnTo>
                    <a:lnTo>
                      <a:pt x="33" y="247"/>
                    </a:lnTo>
                    <a:lnTo>
                      <a:pt x="27" y="245"/>
                    </a:lnTo>
                    <a:lnTo>
                      <a:pt x="21" y="245"/>
                    </a:lnTo>
                    <a:lnTo>
                      <a:pt x="17" y="243"/>
                    </a:lnTo>
                    <a:lnTo>
                      <a:pt x="14" y="241"/>
                    </a:lnTo>
                    <a:lnTo>
                      <a:pt x="6" y="237"/>
                    </a:lnTo>
                    <a:lnTo>
                      <a:pt x="2" y="233"/>
                    </a:lnTo>
                    <a:lnTo>
                      <a:pt x="0" y="226"/>
                    </a:lnTo>
                    <a:lnTo>
                      <a:pt x="0" y="218"/>
                    </a:lnTo>
                    <a:lnTo>
                      <a:pt x="0" y="212"/>
                    </a:lnTo>
                    <a:lnTo>
                      <a:pt x="2" y="207"/>
                    </a:lnTo>
                    <a:lnTo>
                      <a:pt x="4" y="203"/>
                    </a:lnTo>
                    <a:lnTo>
                      <a:pt x="8" y="201"/>
                    </a:lnTo>
                    <a:lnTo>
                      <a:pt x="12" y="195"/>
                    </a:lnTo>
                    <a:lnTo>
                      <a:pt x="16" y="193"/>
                    </a:lnTo>
                    <a:lnTo>
                      <a:pt x="21" y="192"/>
                    </a:lnTo>
                    <a:lnTo>
                      <a:pt x="27" y="188"/>
                    </a:lnTo>
                    <a:lnTo>
                      <a:pt x="33" y="186"/>
                    </a:lnTo>
                    <a:lnTo>
                      <a:pt x="38" y="184"/>
                    </a:lnTo>
                    <a:lnTo>
                      <a:pt x="44" y="182"/>
                    </a:lnTo>
                    <a:lnTo>
                      <a:pt x="50" y="180"/>
                    </a:lnTo>
                    <a:lnTo>
                      <a:pt x="57" y="178"/>
                    </a:lnTo>
                    <a:lnTo>
                      <a:pt x="63" y="176"/>
                    </a:lnTo>
                    <a:lnTo>
                      <a:pt x="71" y="176"/>
                    </a:lnTo>
                    <a:lnTo>
                      <a:pt x="78" y="176"/>
                    </a:lnTo>
                    <a:lnTo>
                      <a:pt x="84" y="174"/>
                    </a:lnTo>
                    <a:lnTo>
                      <a:pt x="90" y="173"/>
                    </a:lnTo>
                    <a:lnTo>
                      <a:pt x="97" y="173"/>
                    </a:lnTo>
                    <a:lnTo>
                      <a:pt x="103" y="173"/>
                    </a:lnTo>
                    <a:lnTo>
                      <a:pt x="109" y="171"/>
                    </a:lnTo>
                    <a:lnTo>
                      <a:pt x="114" y="171"/>
                    </a:lnTo>
                    <a:lnTo>
                      <a:pt x="120" y="171"/>
                    </a:lnTo>
                    <a:lnTo>
                      <a:pt x="126" y="171"/>
                    </a:lnTo>
                    <a:lnTo>
                      <a:pt x="131" y="171"/>
                    </a:lnTo>
                    <a:lnTo>
                      <a:pt x="135" y="171"/>
                    </a:lnTo>
                    <a:lnTo>
                      <a:pt x="137" y="171"/>
                    </a:lnTo>
                    <a:lnTo>
                      <a:pt x="143" y="171"/>
                    </a:lnTo>
                    <a:lnTo>
                      <a:pt x="147" y="171"/>
                    </a:lnTo>
                    <a:lnTo>
                      <a:pt x="149" y="173"/>
                    </a:lnTo>
                    <a:lnTo>
                      <a:pt x="149" y="173"/>
                    </a:lnTo>
                    <a:close/>
                  </a:path>
                </a:pathLst>
              </a:custGeom>
              <a:solidFill>
                <a:srgbClr val="A6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78" name="Freeform 366"/>
              <p:cNvSpPr>
                <a:spLocks/>
              </p:cNvSpPr>
              <p:nvPr/>
            </p:nvSpPr>
            <p:spPr bwMode="auto">
              <a:xfrm>
                <a:off x="3861" y="1110"/>
                <a:ext cx="210" cy="209"/>
              </a:xfrm>
              <a:custGeom>
                <a:avLst/>
                <a:gdLst>
                  <a:gd name="T0" fmla="*/ 227 w 420"/>
                  <a:gd name="T1" fmla="*/ 287 h 418"/>
                  <a:gd name="T2" fmla="*/ 208 w 420"/>
                  <a:gd name="T3" fmla="*/ 321 h 418"/>
                  <a:gd name="T4" fmla="*/ 183 w 420"/>
                  <a:gd name="T5" fmla="*/ 363 h 418"/>
                  <a:gd name="T6" fmla="*/ 152 w 420"/>
                  <a:gd name="T7" fmla="*/ 399 h 418"/>
                  <a:gd name="T8" fmla="*/ 122 w 420"/>
                  <a:gd name="T9" fmla="*/ 418 h 418"/>
                  <a:gd name="T10" fmla="*/ 94 w 420"/>
                  <a:gd name="T11" fmla="*/ 408 h 418"/>
                  <a:gd name="T12" fmla="*/ 69 w 420"/>
                  <a:gd name="T13" fmla="*/ 376 h 418"/>
                  <a:gd name="T14" fmla="*/ 57 w 420"/>
                  <a:gd name="T15" fmla="*/ 346 h 418"/>
                  <a:gd name="T16" fmla="*/ 56 w 420"/>
                  <a:gd name="T17" fmla="*/ 319 h 418"/>
                  <a:gd name="T18" fmla="*/ 65 w 420"/>
                  <a:gd name="T19" fmla="*/ 292 h 418"/>
                  <a:gd name="T20" fmla="*/ 67 w 420"/>
                  <a:gd name="T21" fmla="*/ 275 h 418"/>
                  <a:gd name="T22" fmla="*/ 44 w 420"/>
                  <a:gd name="T23" fmla="*/ 264 h 418"/>
                  <a:gd name="T24" fmla="*/ 14 w 420"/>
                  <a:gd name="T25" fmla="*/ 247 h 418"/>
                  <a:gd name="T26" fmla="*/ 12 w 420"/>
                  <a:gd name="T27" fmla="*/ 214 h 418"/>
                  <a:gd name="T28" fmla="*/ 33 w 420"/>
                  <a:gd name="T29" fmla="*/ 178 h 418"/>
                  <a:gd name="T30" fmla="*/ 50 w 420"/>
                  <a:gd name="T31" fmla="*/ 146 h 418"/>
                  <a:gd name="T32" fmla="*/ 69 w 420"/>
                  <a:gd name="T33" fmla="*/ 117 h 418"/>
                  <a:gd name="T34" fmla="*/ 90 w 420"/>
                  <a:gd name="T35" fmla="*/ 87 h 418"/>
                  <a:gd name="T36" fmla="*/ 114 w 420"/>
                  <a:gd name="T37" fmla="*/ 55 h 418"/>
                  <a:gd name="T38" fmla="*/ 143 w 420"/>
                  <a:gd name="T39" fmla="*/ 34 h 418"/>
                  <a:gd name="T40" fmla="*/ 171 w 420"/>
                  <a:gd name="T41" fmla="*/ 66 h 418"/>
                  <a:gd name="T42" fmla="*/ 190 w 420"/>
                  <a:gd name="T43" fmla="*/ 95 h 418"/>
                  <a:gd name="T44" fmla="*/ 204 w 420"/>
                  <a:gd name="T45" fmla="*/ 100 h 418"/>
                  <a:gd name="T46" fmla="*/ 217 w 420"/>
                  <a:gd name="T47" fmla="*/ 78 h 418"/>
                  <a:gd name="T48" fmla="*/ 240 w 420"/>
                  <a:gd name="T49" fmla="*/ 49 h 418"/>
                  <a:gd name="T50" fmla="*/ 265 w 420"/>
                  <a:gd name="T51" fmla="*/ 20 h 418"/>
                  <a:gd name="T52" fmla="*/ 289 w 420"/>
                  <a:gd name="T53" fmla="*/ 3 h 418"/>
                  <a:gd name="T54" fmla="*/ 316 w 420"/>
                  <a:gd name="T55" fmla="*/ 7 h 418"/>
                  <a:gd name="T56" fmla="*/ 323 w 420"/>
                  <a:gd name="T57" fmla="*/ 36 h 418"/>
                  <a:gd name="T58" fmla="*/ 318 w 420"/>
                  <a:gd name="T59" fmla="*/ 66 h 418"/>
                  <a:gd name="T60" fmla="*/ 306 w 420"/>
                  <a:gd name="T61" fmla="*/ 97 h 418"/>
                  <a:gd name="T62" fmla="*/ 293 w 420"/>
                  <a:gd name="T63" fmla="*/ 123 h 418"/>
                  <a:gd name="T64" fmla="*/ 280 w 420"/>
                  <a:gd name="T65" fmla="*/ 146 h 418"/>
                  <a:gd name="T66" fmla="*/ 270 w 420"/>
                  <a:gd name="T67" fmla="*/ 159 h 418"/>
                  <a:gd name="T68" fmla="*/ 289 w 420"/>
                  <a:gd name="T69" fmla="*/ 155 h 418"/>
                  <a:gd name="T70" fmla="*/ 316 w 420"/>
                  <a:gd name="T71" fmla="*/ 148 h 418"/>
                  <a:gd name="T72" fmla="*/ 348 w 420"/>
                  <a:gd name="T73" fmla="*/ 142 h 418"/>
                  <a:gd name="T74" fmla="*/ 379 w 420"/>
                  <a:gd name="T75" fmla="*/ 138 h 418"/>
                  <a:gd name="T76" fmla="*/ 405 w 420"/>
                  <a:gd name="T77" fmla="*/ 138 h 418"/>
                  <a:gd name="T78" fmla="*/ 415 w 420"/>
                  <a:gd name="T79" fmla="*/ 159 h 418"/>
                  <a:gd name="T80" fmla="*/ 392 w 420"/>
                  <a:gd name="T81" fmla="*/ 182 h 418"/>
                  <a:gd name="T82" fmla="*/ 365 w 420"/>
                  <a:gd name="T83" fmla="*/ 203 h 418"/>
                  <a:gd name="T84" fmla="*/ 339 w 420"/>
                  <a:gd name="T85" fmla="*/ 222 h 418"/>
                  <a:gd name="T86" fmla="*/ 318 w 420"/>
                  <a:gd name="T87" fmla="*/ 235 h 418"/>
                  <a:gd name="T88" fmla="*/ 314 w 420"/>
                  <a:gd name="T89" fmla="*/ 245 h 418"/>
                  <a:gd name="T90" fmla="*/ 342 w 420"/>
                  <a:gd name="T91" fmla="*/ 264 h 418"/>
                  <a:gd name="T92" fmla="*/ 367 w 420"/>
                  <a:gd name="T93" fmla="*/ 285 h 418"/>
                  <a:gd name="T94" fmla="*/ 388 w 420"/>
                  <a:gd name="T95" fmla="*/ 306 h 418"/>
                  <a:gd name="T96" fmla="*/ 401 w 420"/>
                  <a:gd name="T97" fmla="*/ 336 h 418"/>
                  <a:gd name="T98" fmla="*/ 377 w 420"/>
                  <a:gd name="T99" fmla="*/ 353 h 418"/>
                  <a:gd name="T100" fmla="*/ 348 w 420"/>
                  <a:gd name="T101" fmla="*/ 351 h 418"/>
                  <a:gd name="T102" fmla="*/ 314 w 420"/>
                  <a:gd name="T103" fmla="*/ 334 h 418"/>
                  <a:gd name="T104" fmla="*/ 284 w 420"/>
                  <a:gd name="T105" fmla="*/ 311 h 418"/>
                  <a:gd name="T106" fmla="*/ 257 w 420"/>
                  <a:gd name="T107" fmla="*/ 289 h 418"/>
                  <a:gd name="T108" fmla="*/ 236 w 420"/>
                  <a:gd name="T109" fmla="*/ 268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0" h="418">
                    <a:moveTo>
                      <a:pt x="236" y="268"/>
                    </a:moveTo>
                    <a:lnTo>
                      <a:pt x="234" y="270"/>
                    </a:lnTo>
                    <a:lnTo>
                      <a:pt x="232" y="277"/>
                    </a:lnTo>
                    <a:lnTo>
                      <a:pt x="228" y="281"/>
                    </a:lnTo>
                    <a:lnTo>
                      <a:pt x="227" y="287"/>
                    </a:lnTo>
                    <a:lnTo>
                      <a:pt x="223" y="292"/>
                    </a:lnTo>
                    <a:lnTo>
                      <a:pt x="221" y="300"/>
                    </a:lnTo>
                    <a:lnTo>
                      <a:pt x="215" y="306"/>
                    </a:lnTo>
                    <a:lnTo>
                      <a:pt x="211" y="313"/>
                    </a:lnTo>
                    <a:lnTo>
                      <a:pt x="208" y="321"/>
                    </a:lnTo>
                    <a:lnTo>
                      <a:pt x="204" y="330"/>
                    </a:lnTo>
                    <a:lnTo>
                      <a:pt x="198" y="338"/>
                    </a:lnTo>
                    <a:lnTo>
                      <a:pt x="192" y="346"/>
                    </a:lnTo>
                    <a:lnTo>
                      <a:pt x="189" y="353"/>
                    </a:lnTo>
                    <a:lnTo>
                      <a:pt x="183" y="363"/>
                    </a:lnTo>
                    <a:lnTo>
                      <a:pt x="177" y="370"/>
                    </a:lnTo>
                    <a:lnTo>
                      <a:pt x="170" y="378"/>
                    </a:lnTo>
                    <a:lnTo>
                      <a:pt x="164" y="384"/>
                    </a:lnTo>
                    <a:lnTo>
                      <a:pt x="158" y="391"/>
                    </a:lnTo>
                    <a:lnTo>
                      <a:pt x="152" y="399"/>
                    </a:lnTo>
                    <a:lnTo>
                      <a:pt x="147" y="405"/>
                    </a:lnTo>
                    <a:lnTo>
                      <a:pt x="139" y="408"/>
                    </a:lnTo>
                    <a:lnTo>
                      <a:pt x="133" y="412"/>
                    </a:lnTo>
                    <a:lnTo>
                      <a:pt x="128" y="414"/>
                    </a:lnTo>
                    <a:lnTo>
                      <a:pt x="122" y="418"/>
                    </a:lnTo>
                    <a:lnTo>
                      <a:pt x="114" y="418"/>
                    </a:lnTo>
                    <a:lnTo>
                      <a:pt x="109" y="418"/>
                    </a:lnTo>
                    <a:lnTo>
                      <a:pt x="103" y="416"/>
                    </a:lnTo>
                    <a:lnTo>
                      <a:pt x="97" y="412"/>
                    </a:lnTo>
                    <a:lnTo>
                      <a:pt x="94" y="408"/>
                    </a:lnTo>
                    <a:lnTo>
                      <a:pt x="88" y="403"/>
                    </a:lnTo>
                    <a:lnTo>
                      <a:pt x="82" y="395"/>
                    </a:lnTo>
                    <a:lnTo>
                      <a:pt x="76" y="387"/>
                    </a:lnTo>
                    <a:lnTo>
                      <a:pt x="73" y="382"/>
                    </a:lnTo>
                    <a:lnTo>
                      <a:pt x="69" y="376"/>
                    </a:lnTo>
                    <a:lnTo>
                      <a:pt x="67" y="368"/>
                    </a:lnTo>
                    <a:lnTo>
                      <a:pt x="63" y="363"/>
                    </a:lnTo>
                    <a:lnTo>
                      <a:pt x="61" y="357"/>
                    </a:lnTo>
                    <a:lnTo>
                      <a:pt x="59" y="351"/>
                    </a:lnTo>
                    <a:lnTo>
                      <a:pt x="57" y="346"/>
                    </a:lnTo>
                    <a:lnTo>
                      <a:pt x="57" y="340"/>
                    </a:lnTo>
                    <a:lnTo>
                      <a:pt x="57" y="334"/>
                    </a:lnTo>
                    <a:lnTo>
                      <a:pt x="57" y="330"/>
                    </a:lnTo>
                    <a:lnTo>
                      <a:pt x="56" y="325"/>
                    </a:lnTo>
                    <a:lnTo>
                      <a:pt x="56" y="319"/>
                    </a:lnTo>
                    <a:lnTo>
                      <a:pt x="57" y="315"/>
                    </a:lnTo>
                    <a:lnTo>
                      <a:pt x="59" y="313"/>
                    </a:lnTo>
                    <a:lnTo>
                      <a:pt x="59" y="304"/>
                    </a:lnTo>
                    <a:lnTo>
                      <a:pt x="63" y="298"/>
                    </a:lnTo>
                    <a:lnTo>
                      <a:pt x="65" y="292"/>
                    </a:lnTo>
                    <a:lnTo>
                      <a:pt x="69" y="287"/>
                    </a:lnTo>
                    <a:lnTo>
                      <a:pt x="73" y="281"/>
                    </a:lnTo>
                    <a:lnTo>
                      <a:pt x="75" y="279"/>
                    </a:lnTo>
                    <a:lnTo>
                      <a:pt x="73" y="277"/>
                    </a:lnTo>
                    <a:lnTo>
                      <a:pt x="67" y="275"/>
                    </a:lnTo>
                    <a:lnTo>
                      <a:pt x="63" y="273"/>
                    </a:lnTo>
                    <a:lnTo>
                      <a:pt x="59" y="271"/>
                    </a:lnTo>
                    <a:lnTo>
                      <a:pt x="56" y="270"/>
                    </a:lnTo>
                    <a:lnTo>
                      <a:pt x="52" y="268"/>
                    </a:lnTo>
                    <a:lnTo>
                      <a:pt x="44" y="264"/>
                    </a:lnTo>
                    <a:lnTo>
                      <a:pt x="38" y="260"/>
                    </a:lnTo>
                    <a:lnTo>
                      <a:pt x="33" y="258"/>
                    </a:lnTo>
                    <a:lnTo>
                      <a:pt x="27" y="254"/>
                    </a:lnTo>
                    <a:lnTo>
                      <a:pt x="19" y="251"/>
                    </a:lnTo>
                    <a:lnTo>
                      <a:pt x="14" y="247"/>
                    </a:lnTo>
                    <a:lnTo>
                      <a:pt x="6" y="243"/>
                    </a:lnTo>
                    <a:lnTo>
                      <a:pt x="0" y="239"/>
                    </a:lnTo>
                    <a:lnTo>
                      <a:pt x="2" y="230"/>
                    </a:lnTo>
                    <a:lnTo>
                      <a:pt x="8" y="222"/>
                    </a:lnTo>
                    <a:lnTo>
                      <a:pt x="12" y="214"/>
                    </a:lnTo>
                    <a:lnTo>
                      <a:pt x="16" y="207"/>
                    </a:lnTo>
                    <a:lnTo>
                      <a:pt x="19" y="199"/>
                    </a:lnTo>
                    <a:lnTo>
                      <a:pt x="23" y="192"/>
                    </a:lnTo>
                    <a:lnTo>
                      <a:pt x="27" y="186"/>
                    </a:lnTo>
                    <a:lnTo>
                      <a:pt x="33" y="178"/>
                    </a:lnTo>
                    <a:lnTo>
                      <a:pt x="35" y="171"/>
                    </a:lnTo>
                    <a:lnTo>
                      <a:pt x="40" y="165"/>
                    </a:lnTo>
                    <a:lnTo>
                      <a:pt x="42" y="159"/>
                    </a:lnTo>
                    <a:lnTo>
                      <a:pt x="48" y="154"/>
                    </a:lnTo>
                    <a:lnTo>
                      <a:pt x="50" y="146"/>
                    </a:lnTo>
                    <a:lnTo>
                      <a:pt x="54" y="140"/>
                    </a:lnTo>
                    <a:lnTo>
                      <a:pt x="57" y="135"/>
                    </a:lnTo>
                    <a:lnTo>
                      <a:pt x="61" y="129"/>
                    </a:lnTo>
                    <a:lnTo>
                      <a:pt x="65" y="123"/>
                    </a:lnTo>
                    <a:lnTo>
                      <a:pt x="69" y="117"/>
                    </a:lnTo>
                    <a:lnTo>
                      <a:pt x="73" y="110"/>
                    </a:lnTo>
                    <a:lnTo>
                      <a:pt x="76" y="104"/>
                    </a:lnTo>
                    <a:lnTo>
                      <a:pt x="80" y="98"/>
                    </a:lnTo>
                    <a:lnTo>
                      <a:pt x="84" y="93"/>
                    </a:lnTo>
                    <a:lnTo>
                      <a:pt x="90" y="87"/>
                    </a:lnTo>
                    <a:lnTo>
                      <a:pt x="94" y="81"/>
                    </a:lnTo>
                    <a:lnTo>
                      <a:pt x="99" y="74"/>
                    </a:lnTo>
                    <a:lnTo>
                      <a:pt x="103" y="68"/>
                    </a:lnTo>
                    <a:lnTo>
                      <a:pt x="109" y="60"/>
                    </a:lnTo>
                    <a:lnTo>
                      <a:pt x="114" y="55"/>
                    </a:lnTo>
                    <a:lnTo>
                      <a:pt x="118" y="47"/>
                    </a:lnTo>
                    <a:lnTo>
                      <a:pt x="124" y="41"/>
                    </a:lnTo>
                    <a:lnTo>
                      <a:pt x="132" y="34"/>
                    </a:lnTo>
                    <a:lnTo>
                      <a:pt x="137" y="28"/>
                    </a:lnTo>
                    <a:lnTo>
                      <a:pt x="143" y="34"/>
                    </a:lnTo>
                    <a:lnTo>
                      <a:pt x="151" y="39"/>
                    </a:lnTo>
                    <a:lnTo>
                      <a:pt x="156" y="47"/>
                    </a:lnTo>
                    <a:lnTo>
                      <a:pt x="162" y="53"/>
                    </a:lnTo>
                    <a:lnTo>
                      <a:pt x="168" y="60"/>
                    </a:lnTo>
                    <a:lnTo>
                      <a:pt x="171" y="66"/>
                    </a:lnTo>
                    <a:lnTo>
                      <a:pt x="177" y="74"/>
                    </a:lnTo>
                    <a:lnTo>
                      <a:pt x="183" y="79"/>
                    </a:lnTo>
                    <a:lnTo>
                      <a:pt x="185" y="85"/>
                    </a:lnTo>
                    <a:lnTo>
                      <a:pt x="189" y="91"/>
                    </a:lnTo>
                    <a:lnTo>
                      <a:pt x="190" y="95"/>
                    </a:lnTo>
                    <a:lnTo>
                      <a:pt x="194" y="98"/>
                    </a:lnTo>
                    <a:lnTo>
                      <a:pt x="198" y="104"/>
                    </a:lnTo>
                    <a:lnTo>
                      <a:pt x="200" y="108"/>
                    </a:lnTo>
                    <a:lnTo>
                      <a:pt x="200" y="104"/>
                    </a:lnTo>
                    <a:lnTo>
                      <a:pt x="204" y="100"/>
                    </a:lnTo>
                    <a:lnTo>
                      <a:pt x="206" y="97"/>
                    </a:lnTo>
                    <a:lnTo>
                      <a:pt x="208" y="93"/>
                    </a:lnTo>
                    <a:lnTo>
                      <a:pt x="209" y="89"/>
                    </a:lnTo>
                    <a:lnTo>
                      <a:pt x="215" y="85"/>
                    </a:lnTo>
                    <a:lnTo>
                      <a:pt x="217" y="78"/>
                    </a:lnTo>
                    <a:lnTo>
                      <a:pt x="221" y="72"/>
                    </a:lnTo>
                    <a:lnTo>
                      <a:pt x="225" y="66"/>
                    </a:lnTo>
                    <a:lnTo>
                      <a:pt x="230" y="62"/>
                    </a:lnTo>
                    <a:lnTo>
                      <a:pt x="234" y="55"/>
                    </a:lnTo>
                    <a:lnTo>
                      <a:pt x="240" y="49"/>
                    </a:lnTo>
                    <a:lnTo>
                      <a:pt x="244" y="43"/>
                    </a:lnTo>
                    <a:lnTo>
                      <a:pt x="249" y="39"/>
                    </a:lnTo>
                    <a:lnTo>
                      <a:pt x="255" y="32"/>
                    </a:lnTo>
                    <a:lnTo>
                      <a:pt x="259" y="26"/>
                    </a:lnTo>
                    <a:lnTo>
                      <a:pt x="265" y="20"/>
                    </a:lnTo>
                    <a:lnTo>
                      <a:pt x="268" y="17"/>
                    </a:lnTo>
                    <a:lnTo>
                      <a:pt x="274" y="13"/>
                    </a:lnTo>
                    <a:lnTo>
                      <a:pt x="280" y="9"/>
                    </a:lnTo>
                    <a:lnTo>
                      <a:pt x="284" y="5"/>
                    </a:lnTo>
                    <a:lnTo>
                      <a:pt x="289" y="3"/>
                    </a:lnTo>
                    <a:lnTo>
                      <a:pt x="297" y="0"/>
                    </a:lnTo>
                    <a:lnTo>
                      <a:pt x="306" y="0"/>
                    </a:lnTo>
                    <a:lnTo>
                      <a:pt x="308" y="1"/>
                    </a:lnTo>
                    <a:lnTo>
                      <a:pt x="312" y="5"/>
                    </a:lnTo>
                    <a:lnTo>
                      <a:pt x="316" y="7"/>
                    </a:lnTo>
                    <a:lnTo>
                      <a:pt x="320" y="13"/>
                    </a:lnTo>
                    <a:lnTo>
                      <a:pt x="320" y="19"/>
                    </a:lnTo>
                    <a:lnTo>
                      <a:pt x="322" y="24"/>
                    </a:lnTo>
                    <a:lnTo>
                      <a:pt x="322" y="30"/>
                    </a:lnTo>
                    <a:lnTo>
                      <a:pt x="323" y="36"/>
                    </a:lnTo>
                    <a:lnTo>
                      <a:pt x="322" y="41"/>
                    </a:lnTo>
                    <a:lnTo>
                      <a:pt x="322" y="49"/>
                    </a:lnTo>
                    <a:lnTo>
                      <a:pt x="322" y="55"/>
                    </a:lnTo>
                    <a:lnTo>
                      <a:pt x="320" y="60"/>
                    </a:lnTo>
                    <a:lnTo>
                      <a:pt x="318" y="66"/>
                    </a:lnTo>
                    <a:lnTo>
                      <a:pt x="316" y="72"/>
                    </a:lnTo>
                    <a:lnTo>
                      <a:pt x="314" y="78"/>
                    </a:lnTo>
                    <a:lnTo>
                      <a:pt x="312" y="85"/>
                    </a:lnTo>
                    <a:lnTo>
                      <a:pt x="310" y="91"/>
                    </a:lnTo>
                    <a:lnTo>
                      <a:pt x="306" y="97"/>
                    </a:lnTo>
                    <a:lnTo>
                      <a:pt x="304" y="102"/>
                    </a:lnTo>
                    <a:lnTo>
                      <a:pt x="303" y="108"/>
                    </a:lnTo>
                    <a:lnTo>
                      <a:pt x="299" y="114"/>
                    </a:lnTo>
                    <a:lnTo>
                      <a:pt x="295" y="117"/>
                    </a:lnTo>
                    <a:lnTo>
                      <a:pt x="293" y="123"/>
                    </a:lnTo>
                    <a:lnTo>
                      <a:pt x="291" y="129"/>
                    </a:lnTo>
                    <a:lnTo>
                      <a:pt x="287" y="133"/>
                    </a:lnTo>
                    <a:lnTo>
                      <a:pt x="285" y="136"/>
                    </a:lnTo>
                    <a:lnTo>
                      <a:pt x="282" y="142"/>
                    </a:lnTo>
                    <a:lnTo>
                      <a:pt x="280" y="146"/>
                    </a:lnTo>
                    <a:lnTo>
                      <a:pt x="274" y="152"/>
                    </a:lnTo>
                    <a:lnTo>
                      <a:pt x="272" y="155"/>
                    </a:lnTo>
                    <a:lnTo>
                      <a:pt x="268" y="159"/>
                    </a:lnTo>
                    <a:lnTo>
                      <a:pt x="268" y="161"/>
                    </a:lnTo>
                    <a:lnTo>
                      <a:pt x="270" y="159"/>
                    </a:lnTo>
                    <a:lnTo>
                      <a:pt x="274" y="159"/>
                    </a:lnTo>
                    <a:lnTo>
                      <a:pt x="276" y="157"/>
                    </a:lnTo>
                    <a:lnTo>
                      <a:pt x="280" y="155"/>
                    </a:lnTo>
                    <a:lnTo>
                      <a:pt x="284" y="155"/>
                    </a:lnTo>
                    <a:lnTo>
                      <a:pt x="289" y="155"/>
                    </a:lnTo>
                    <a:lnTo>
                      <a:pt x="293" y="154"/>
                    </a:lnTo>
                    <a:lnTo>
                      <a:pt x="299" y="152"/>
                    </a:lnTo>
                    <a:lnTo>
                      <a:pt x="304" y="150"/>
                    </a:lnTo>
                    <a:lnTo>
                      <a:pt x="310" y="150"/>
                    </a:lnTo>
                    <a:lnTo>
                      <a:pt x="316" y="148"/>
                    </a:lnTo>
                    <a:lnTo>
                      <a:pt x="322" y="148"/>
                    </a:lnTo>
                    <a:lnTo>
                      <a:pt x="327" y="146"/>
                    </a:lnTo>
                    <a:lnTo>
                      <a:pt x="335" y="144"/>
                    </a:lnTo>
                    <a:lnTo>
                      <a:pt x="341" y="144"/>
                    </a:lnTo>
                    <a:lnTo>
                      <a:pt x="348" y="142"/>
                    </a:lnTo>
                    <a:lnTo>
                      <a:pt x="354" y="140"/>
                    </a:lnTo>
                    <a:lnTo>
                      <a:pt x="361" y="140"/>
                    </a:lnTo>
                    <a:lnTo>
                      <a:pt x="367" y="138"/>
                    </a:lnTo>
                    <a:lnTo>
                      <a:pt x="373" y="138"/>
                    </a:lnTo>
                    <a:lnTo>
                      <a:pt x="379" y="138"/>
                    </a:lnTo>
                    <a:lnTo>
                      <a:pt x="384" y="138"/>
                    </a:lnTo>
                    <a:lnTo>
                      <a:pt x="390" y="136"/>
                    </a:lnTo>
                    <a:lnTo>
                      <a:pt x="396" y="136"/>
                    </a:lnTo>
                    <a:lnTo>
                      <a:pt x="399" y="136"/>
                    </a:lnTo>
                    <a:lnTo>
                      <a:pt x="405" y="138"/>
                    </a:lnTo>
                    <a:lnTo>
                      <a:pt x="413" y="140"/>
                    </a:lnTo>
                    <a:lnTo>
                      <a:pt x="418" y="144"/>
                    </a:lnTo>
                    <a:lnTo>
                      <a:pt x="420" y="148"/>
                    </a:lnTo>
                    <a:lnTo>
                      <a:pt x="418" y="154"/>
                    </a:lnTo>
                    <a:lnTo>
                      <a:pt x="415" y="159"/>
                    </a:lnTo>
                    <a:lnTo>
                      <a:pt x="409" y="167"/>
                    </a:lnTo>
                    <a:lnTo>
                      <a:pt x="405" y="171"/>
                    </a:lnTo>
                    <a:lnTo>
                      <a:pt x="401" y="174"/>
                    </a:lnTo>
                    <a:lnTo>
                      <a:pt x="396" y="178"/>
                    </a:lnTo>
                    <a:lnTo>
                      <a:pt x="392" y="182"/>
                    </a:lnTo>
                    <a:lnTo>
                      <a:pt x="386" y="188"/>
                    </a:lnTo>
                    <a:lnTo>
                      <a:pt x="382" y="192"/>
                    </a:lnTo>
                    <a:lnTo>
                      <a:pt x="377" y="195"/>
                    </a:lnTo>
                    <a:lnTo>
                      <a:pt x="371" y="201"/>
                    </a:lnTo>
                    <a:lnTo>
                      <a:pt x="365" y="203"/>
                    </a:lnTo>
                    <a:lnTo>
                      <a:pt x="360" y="209"/>
                    </a:lnTo>
                    <a:lnTo>
                      <a:pt x="354" y="213"/>
                    </a:lnTo>
                    <a:lnTo>
                      <a:pt x="350" y="216"/>
                    </a:lnTo>
                    <a:lnTo>
                      <a:pt x="344" y="220"/>
                    </a:lnTo>
                    <a:lnTo>
                      <a:pt x="339" y="222"/>
                    </a:lnTo>
                    <a:lnTo>
                      <a:pt x="333" y="226"/>
                    </a:lnTo>
                    <a:lnTo>
                      <a:pt x="329" y="230"/>
                    </a:lnTo>
                    <a:lnTo>
                      <a:pt x="325" y="232"/>
                    </a:lnTo>
                    <a:lnTo>
                      <a:pt x="320" y="233"/>
                    </a:lnTo>
                    <a:lnTo>
                      <a:pt x="318" y="235"/>
                    </a:lnTo>
                    <a:lnTo>
                      <a:pt x="314" y="239"/>
                    </a:lnTo>
                    <a:lnTo>
                      <a:pt x="310" y="241"/>
                    </a:lnTo>
                    <a:lnTo>
                      <a:pt x="310" y="243"/>
                    </a:lnTo>
                    <a:lnTo>
                      <a:pt x="310" y="243"/>
                    </a:lnTo>
                    <a:lnTo>
                      <a:pt x="314" y="245"/>
                    </a:lnTo>
                    <a:lnTo>
                      <a:pt x="320" y="249"/>
                    </a:lnTo>
                    <a:lnTo>
                      <a:pt x="329" y="254"/>
                    </a:lnTo>
                    <a:lnTo>
                      <a:pt x="333" y="256"/>
                    </a:lnTo>
                    <a:lnTo>
                      <a:pt x="337" y="260"/>
                    </a:lnTo>
                    <a:lnTo>
                      <a:pt x="342" y="264"/>
                    </a:lnTo>
                    <a:lnTo>
                      <a:pt x="346" y="268"/>
                    </a:lnTo>
                    <a:lnTo>
                      <a:pt x="352" y="271"/>
                    </a:lnTo>
                    <a:lnTo>
                      <a:pt x="358" y="275"/>
                    </a:lnTo>
                    <a:lnTo>
                      <a:pt x="361" y="279"/>
                    </a:lnTo>
                    <a:lnTo>
                      <a:pt x="367" y="285"/>
                    </a:lnTo>
                    <a:lnTo>
                      <a:pt x="371" y="287"/>
                    </a:lnTo>
                    <a:lnTo>
                      <a:pt x="377" y="292"/>
                    </a:lnTo>
                    <a:lnTo>
                      <a:pt x="380" y="296"/>
                    </a:lnTo>
                    <a:lnTo>
                      <a:pt x="384" y="300"/>
                    </a:lnTo>
                    <a:lnTo>
                      <a:pt x="388" y="306"/>
                    </a:lnTo>
                    <a:lnTo>
                      <a:pt x="392" y="309"/>
                    </a:lnTo>
                    <a:lnTo>
                      <a:pt x="396" y="313"/>
                    </a:lnTo>
                    <a:lnTo>
                      <a:pt x="398" y="319"/>
                    </a:lnTo>
                    <a:lnTo>
                      <a:pt x="401" y="327"/>
                    </a:lnTo>
                    <a:lnTo>
                      <a:pt x="401" y="336"/>
                    </a:lnTo>
                    <a:lnTo>
                      <a:pt x="398" y="342"/>
                    </a:lnTo>
                    <a:lnTo>
                      <a:pt x="392" y="349"/>
                    </a:lnTo>
                    <a:lnTo>
                      <a:pt x="386" y="351"/>
                    </a:lnTo>
                    <a:lnTo>
                      <a:pt x="382" y="353"/>
                    </a:lnTo>
                    <a:lnTo>
                      <a:pt x="377" y="353"/>
                    </a:lnTo>
                    <a:lnTo>
                      <a:pt x="371" y="355"/>
                    </a:lnTo>
                    <a:lnTo>
                      <a:pt x="365" y="353"/>
                    </a:lnTo>
                    <a:lnTo>
                      <a:pt x="360" y="353"/>
                    </a:lnTo>
                    <a:lnTo>
                      <a:pt x="354" y="351"/>
                    </a:lnTo>
                    <a:lnTo>
                      <a:pt x="348" y="351"/>
                    </a:lnTo>
                    <a:lnTo>
                      <a:pt x="341" y="347"/>
                    </a:lnTo>
                    <a:lnTo>
                      <a:pt x="335" y="346"/>
                    </a:lnTo>
                    <a:lnTo>
                      <a:pt x="327" y="342"/>
                    </a:lnTo>
                    <a:lnTo>
                      <a:pt x="322" y="338"/>
                    </a:lnTo>
                    <a:lnTo>
                      <a:pt x="314" y="334"/>
                    </a:lnTo>
                    <a:lnTo>
                      <a:pt x="308" y="330"/>
                    </a:lnTo>
                    <a:lnTo>
                      <a:pt x="303" y="325"/>
                    </a:lnTo>
                    <a:lnTo>
                      <a:pt x="297" y="321"/>
                    </a:lnTo>
                    <a:lnTo>
                      <a:pt x="289" y="317"/>
                    </a:lnTo>
                    <a:lnTo>
                      <a:pt x="284" y="311"/>
                    </a:lnTo>
                    <a:lnTo>
                      <a:pt x="278" y="306"/>
                    </a:lnTo>
                    <a:lnTo>
                      <a:pt x="272" y="302"/>
                    </a:lnTo>
                    <a:lnTo>
                      <a:pt x="266" y="298"/>
                    </a:lnTo>
                    <a:lnTo>
                      <a:pt x="261" y="292"/>
                    </a:lnTo>
                    <a:lnTo>
                      <a:pt x="257" y="289"/>
                    </a:lnTo>
                    <a:lnTo>
                      <a:pt x="253" y="285"/>
                    </a:lnTo>
                    <a:lnTo>
                      <a:pt x="246" y="277"/>
                    </a:lnTo>
                    <a:lnTo>
                      <a:pt x="240" y="273"/>
                    </a:lnTo>
                    <a:lnTo>
                      <a:pt x="236" y="270"/>
                    </a:lnTo>
                    <a:lnTo>
                      <a:pt x="236" y="268"/>
                    </a:lnTo>
                    <a:lnTo>
                      <a:pt x="236" y="268"/>
                    </a:lnTo>
                    <a:close/>
                  </a:path>
                </a:pathLst>
              </a:custGeom>
              <a:solidFill>
                <a:srgbClr val="A6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79" name="Freeform 367"/>
              <p:cNvSpPr>
                <a:spLocks/>
              </p:cNvSpPr>
              <p:nvPr/>
            </p:nvSpPr>
            <p:spPr bwMode="auto">
              <a:xfrm>
                <a:off x="4156" y="1072"/>
                <a:ext cx="781" cy="489"/>
              </a:xfrm>
              <a:custGeom>
                <a:avLst/>
                <a:gdLst>
                  <a:gd name="T0" fmla="*/ 0 w 1562"/>
                  <a:gd name="T1" fmla="*/ 237 h 979"/>
                  <a:gd name="T2" fmla="*/ 453 w 1562"/>
                  <a:gd name="T3" fmla="*/ 146 h 979"/>
                  <a:gd name="T4" fmla="*/ 977 w 1562"/>
                  <a:gd name="T5" fmla="*/ 57 h 979"/>
                  <a:gd name="T6" fmla="*/ 1479 w 1562"/>
                  <a:gd name="T7" fmla="*/ 0 h 979"/>
                  <a:gd name="T8" fmla="*/ 1526 w 1562"/>
                  <a:gd name="T9" fmla="*/ 294 h 979"/>
                  <a:gd name="T10" fmla="*/ 1562 w 1562"/>
                  <a:gd name="T11" fmla="*/ 652 h 979"/>
                  <a:gd name="T12" fmla="*/ 1557 w 1562"/>
                  <a:gd name="T13" fmla="*/ 842 h 979"/>
                  <a:gd name="T14" fmla="*/ 1178 w 1562"/>
                  <a:gd name="T15" fmla="*/ 939 h 979"/>
                  <a:gd name="T16" fmla="*/ 939 w 1562"/>
                  <a:gd name="T17" fmla="*/ 979 h 979"/>
                  <a:gd name="T18" fmla="*/ 960 w 1562"/>
                  <a:gd name="T19" fmla="*/ 827 h 979"/>
                  <a:gd name="T20" fmla="*/ 950 w 1562"/>
                  <a:gd name="T21" fmla="*/ 617 h 979"/>
                  <a:gd name="T22" fmla="*/ 907 w 1562"/>
                  <a:gd name="T23" fmla="*/ 484 h 979"/>
                  <a:gd name="T24" fmla="*/ 840 w 1562"/>
                  <a:gd name="T25" fmla="*/ 439 h 979"/>
                  <a:gd name="T26" fmla="*/ 711 w 1562"/>
                  <a:gd name="T27" fmla="*/ 414 h 979"/>
                  <a:gd name="T28" fmla="*/ 527 w 1562"/>
                  <a:gd name="T29" fmla="*/ 448 h 979"/>
                  <a:gd name="T30" fmla="*/ 430 w 1562"/>
                  <a:gd name="T31" fmla="*/ 536 h 979"/>
                  <a:gd name="T32" fmla="*/ 301 w 1562"/>
                  <a:gd name="T33" fmla="*/ 735 h 979"/>
                  <a:gd name="T34" fmla="*/ 29 w 1562"/>
                  <a:gd name="T35" fmla="*/ 787 h 979"/>
                  <a:gd name="T36" fmla="*/ 8 w 1562"/>
                  <a:gd name="T37" fmla="*/ 422 h 979"/>
                  <a:gd name="T38" fmla="*/ 0 w 1562"/>
                  <a:gd name="T39" fmla="*/ 237 h 979"/>
                  <a:gd name="T40" fmla="*/ 0 w 1562"/>
                  <a:gd name="T41" fmla="*/ 237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62" h="979">
                    <a:moveTo>
                      <a:pt x="0" y="237"/>
                    </a:moveTo>
                    <a:lnTo>
                      <a:pt x="453" y="146"/>
                    </a:lnTo>
                    <a:lnTo>
                      <a:pt x="977" y="57"/>
                    </a:lnTo>
                    <a:lnTo>
                      <a:pt x="1479" y="0"/>
                    </a:lnTo>
                    <a:lnTo>
                      <a:pt x="1526" y="294"/>
                    </a:lnTo>
                    <a:lnTo>
                      <a:pt x="1562" y="652"/>
                    </a:lnTo>
                    <a:lnTo>
                      <a:pt x="1557" y="842"/>
                    </a:lnTo>
                    <a:lnTo>
                      <a:pt x="1178" y="939"/>
                    </a:lnTo>
                    <a:lnTo>
                      <a:pt x="939" y="979"/>
                    </a:lnTo>
                    <a:lnTo>
                      <a:pt x="960" y="827"/>
                    </a:lnTo>
                    <a:lnTo>
                      <a:pt x="950" y="617"/>
                    </a:lnTo>
                    <a:lnTo>
                      <a:pt x="907" y="484"/>
                    </a:lnTo>
                    <a:lnTo>
                      <a:pt x="840" y="439"/>
                    </a:lnTo>
                    <a:lnTo>
                      <a:pt x="711" y="414"/>
                    </a:lnTo>
                    <a:lnTo>
                      <a:pt x="527" y="448"/>
                    </a:lnTo>
                    <a:lnTo>
                      <a:pt x="430" y="536"/>
                    </a:lnTo>
                    <a:lnTo>
                      <a:pt x="301" y="735"/>
                    </a:lnTo>
                    <a:lnTo>
                      <a:pt x="29" y="787"/>
                    </a:lnTo>
                    <a:lnTo>
                      <a:pt x="8" y="422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</a:path>
                </a:pathLst>
              </a:custGeom>
              <a:solidFill>
                <a:srgbClr val="808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80" name="Freeform 368"/>
              <p:cNvSpPr>
                <a:spLocks/>
              </p:cNvSpPr>
              <p:nvPr/>
            </p:nvSpPr>
            <p:spPr bwMode="auto">
              <a:xfrm>
                <a:off x="4184" y="1098"/>
                <a:ext cx="697" cy="340"/>
              </a:xfrm>
              <a:custGeom>
                <a:avLst/>
                <a:gdLst>
                  <a:gd name="T0" fmla="*/ 0 w 1395"/>
                  <a:gd name="T1" fmla="*/ 222 h 678"/>
                  <a:gd name="T2" fmla="*/ 4 w 1395"/>
                  <a:gd name="T3" fmla="*/ 473 h 678"/>
                  <a:gd name="T4" fmla="*/ 16 w 1395"/>
                  <a:gd name="T5" fmla="*/ 678 h 678"/>
                  <a:gd name="T6" fmla="*/ 105 w 1395"/>
                  <a:gd name="T7" fmla="*/ 669 h 678"/>
                  <a:gd name="T8" fmla="*/ 219 w 1395"/>
                  <a:gd name="T9" fmla="*/ 646 h 678"/>
                  <a:gd name="T10" fmla="*/ 253 w 1395"/>
                  <a:gd name="T11" fmla="*/ 580 h 678"/>
                  <a:gd name="T12" fmla="*/ 314 w 1395"/>
                  <a:gd name="T13" fmla="*/ 488 h 678"/>
                  <a:gd name="T14" fmla="*/ 373 w 1395"/>
                  <a:gd name="T15" fmla="*/ 414 h 678"/>
                  <a:gd name="T16" fmla="*/ 436 w 1395"/>
                  <a:gd name="T17" fmla="*/ 357 h 678"/>
                  <a:gd name="T18" fmla="*/ 555 w 1395"/>
                  <a:gd name="T19" fmla="*/ 329 h 678"/>
                  <a:gd name="T20" fmla="*/ 673 w 1395"/>
                  <a:gd name="T21" fmla="*/ 315 h 678"/>
                  <a:gd name="T22" fmla="*/ 780 w 1395"/>
                  <a:gd name="T23" fmla="*/ 329 h 678"/>
                  <a:gd name="T24" fmla="*/ 856 w 1395"/>
                  <a:gd name="T25" fmla="*/ 369 h 678"/>
                  <a:gd name="T26" fmla="*/ 913 w 1395"/>
                  <a:gd name="T27" fmla="*/ 435 h 678"/>
                  <a:gd name="T28" fmla="*/ 958 w 1395"/>
                  <a:gd name="T29" fmla="*/ 532 h 678"/>
                  <a:gd name="T30" fmla="*/ 1129 w 1395"/>
                  <a:gd name="T31" fmla="*/ 319 h 678"/>
                  <a:gd name="T32" fmla="*/ 1395 w 1395"/>
                  <a:gd name="T33" fmla="*/ 82 h 678"/>
                  <a:gd name="T34" fmla="*/ 1384 w 1395"/>
                  <a:gd name="T35" fmla="*/ 0 h 678"/>
                  <a:gd name="T36" fmla="*/ 979 w 1395"/>
                  <a:gd name="T37" fmla="*/ 40 h 678"/>
                  <a:gd name="T38" fmla="*/ 542 w 1395"/>
                  <a:gd name="T39" fmla="*/ 102 h 678"/>
                  <a:gd name="T40" fmla="*/ 171 w 1395"/>
                  <a:gd name="T41" fmla="*/ 180 h 678"/>
                  <a:gd name="T42" fmla="*/ 0 w 1395"/>
                  <a:gd name="T43" fmla="*/ 222 h 678"/>
                  <a:gd name="T44" fmla="*/ 0 w 1395"/>
                  <a:gd name="T45" fmla="*/ 222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95" h="678">
                    <a:moveTo>
                      <a:pt x="0" y="222"/>
                    </a:moveTo>
                    <a:lnTo>
                      <a:pt x="4" y="473"/>
                    </a:lnTo>
                    <a:lnTo>
                      <a:pt x="16" y="678"/>
                    </a:lnTo>
                    <a:lnTo>
                      <a:pt x="105" y="669"/>
                    </a:lnTo>
                    <a:lnTo>
                      <a:pt x="219" y="646"/>
                    </a:lnTo>
                    <a:lnTo>
                      <a:pt x="253" y="580"/>
                    </a:lnTo>
                    <a:lnTo>
                      <a:pt x="314" y="488"/>
                    </a:lnTo>
                    <a:lnTo>
                      <a:pt x="373" y="414"/>
                    </a:lnTo>
                    <a:lnTo>
                      <a:pt x="436" y="357"/>
                    </a:lnTo>
                    <a:lnTo>
                      <a:pt x="555" y="329"/>
                    </a:lnTo>
                    <a:lnTo>
                      <a:pt x="673" y="315"/>
                    </a:lnTo>
                    <a:lnTo>
                      <a:pt x="780" y="329"/>
                    </a:lnTo>
                    <a:lnTo>
                      <a:pt x="856" y="369"/>
                    </a:lnTo>
                    <a:lnTo>
                      <a:pt x="913" y="435"/>
                    </a:lnTo>
                    <a:lnTo>
                      <a:pt x="958" y="532"/>
                    </a:lnTo>
                    <a:lnTo>
                      <a:pt x="1129" y="319"/>
                    </a:lnTo>
                    <a:lnTo>
                      <a:pt x="1395" y="82"/>
                    </a:lnTo>
                    <a:lnTo>
                      <a:pt x="1384" y="0"/>
                    </a:lnTo>
                    <a:lnTo>
                      <a:pt x="979" y="40"/>
                    </a:lnTo>
                    <a:lnTo>
                      <a:pt x="542" y="102"/>
                    </a:lnTo>
                    <a:lnTo>
                      <a:pt x="171" y="180"/>
                    </a:lnTo>
                    <a:lnTo>
                      <a:pt x="0" y="222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rgbClr val="6666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81" name="Freeform 369"/>
              <p:cNvSpPr>
                <a:spLocks/>
              </p:cNvSpPr>
              <p:nvPr/>
            </p:nvSpPr>
            <p:spPr bwMode="auto">
              <a:xfrm>
                <a:off x="4207" y="1123"/>
                <a:ext cx="634" cy="295"/>
              </a:xfrm>
              <a:custGeom>
                <a:avLst/>
                <a:gdLst>
                  <a:gd name="T0" fmla="*/ 0 w 1267"/>
                  <a:gd name="T1" fmla="*/ 200 h 590"/>
                  <a:gd name="T2" fmla="*/ 312 w 1267"/>
                  <a:gd name="T3" fmla="*/ 137 h 590"/>
                  <a:gd name="T4" fmla="*/ 1267 w 1267"/>
                  <a:gd name="T5" fmla="*/ 0 h 590"/>
                  <a:gd name="T6" fmla="*/ 914 w 1267"/>
                  <a:gd name="T7" fmla="*/ 297 h 590"/>
                  <a:gd name="T8" fmla="*/ 800 w 1267"/>
                  <a:gd name="T9" fmla="*/ 261 h 590"/>
                  <a:gd name="T10" fmla="*/ 671 w 1267"/>
                  <a:gd name="T11" fmla="*/ 236 h 590"/>
                  <a:gd name="T12" fmla="*/ 494 w 1267"/>
                  <a:gd name="T13" fmla="*/ 247 h 590"/>
                  <a:gd name="T14" fmla="*/ 369 w 1267"/>
                  <a:gd name="T15" fmla="*/ 270 h 590"/>
                  <a:gd name="T16" fmla="*/ 277 w 1267"/>
                  <a:gd name="T17" fmla="*/ 323 h 590"/>
                  <a:gd name="T18" fmla="*/ 211 w 1267"/>
                  <a:gd name="T19" fmla="*/ 398 h 590"/>
                  <a:gd name="T20" fmla="*/ 142 w 1267"/>
                  <a:gd name="T21" fmla="*/ 510 h 590"/>
                  <a:gd name="T22" fmla="*/ 122 w 1267"/>
                  <a:gd name="T23" fmla="*/ 561 h 590"/>
                  <a:gd name="T24" fmla="*/ 6 w 1267"/>
                  <a:gd name="T25" fmla="*/ 590 h 590"/>
                  <a:gd name="T26" fmla="*/ 0 w 1267"/>
                  <a:gd name="T27" fmla="*/ 200 h 590"/>
                  <a:gd name="T28" fmla="*/ 0 w 1267"/>
                  <a:gd name="T29" fmla="*/ 20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67" h="590">
                    <a:moveTo>
                      <a:pt x="0" y="200"/>
                    </a:moveTo>
                    <a:lnTo>
                      <a:pt x="312" y="137"/>
                    </a:lnTo>
                    <a:lnTo>
                      <a:pt x="1267" y="0"/>
                    </a:lnTo>
                    <a:lnTo>
                      <a:pt x="914" y="297"/>
                    </a:lnTo>
                    <a:lnTo>
                      <a:pt x="800" y="261"/>
                    </a:lnTo>
                    <a:lnTo>
                      <a:pt x="671" y="236"/>
                    </a:lnTo>
                    <a:lnTo>
                      <a:pt x="494" y="247"/>
                    </a:lnTo>
                    <a:lnTo>
                      <a:pt x="369" y="270"/>
                    </a:lnTo>
                    <a:lnTo>
                      <a:pt x="277" y="323"/>
                    </a:lnTo>
                    <a:lnTo>
                      <a:pt x="211" y="398"/>
                    </a:lnTo>
                    <a:lnTo>
                      <a:pt x="142" y="510"/>
                    </a:lnTo>
                    <a:lnTo>
                      <a:pt x="122" y="561"/>
                    </a:lnTo>
                    <a:lnTo>
                      <a:pt x="6" y="590"/>
                    </a:lnTo>
                    <a:lnTo>
                      <a:pt x="0" y="200"/>
                    </a:lnTo>
                    <a:lnTo>
                      <a:pt x="0" y="200"/>
                    </a:lnTo>
                    <a:close/>
                  </a:path>
                </a:pathLst>
              </a:custGeom>
              <a:solidFill>
                <a:srgbClr val="4D4D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82" name="Freeform 370"/>
              <p:cNvSpPr>
                <a:spLocks/>
              </p:cNvSpPr>
              <p:nvPr/>
            </p:nvSpPr>
            <p:spPr bwMode="auto">
              <a:xfrm>
                <a:off x="4217" y="1211"/>
                <a:ext cx="137" cy="169"/>
              </a:xfrm>
              <a:custGeom>
                <a:avLst/>
                <a:gdLst>
                  <a:gd name="T0" fmla="*/ 23 w 274"/>
                  <a:gd name="T1" fmla="*/ 339 h 339"/>
                  <a:gd name="T2" fmla="*/ 72 w 274"/>
                  <a:gd name="T3" fmla="*/ 211 h 339"/>
                  <a:gd name="T4" fmla="*/ 167 w 274"/>
                  <a:gd name="T5" fmla="*/ 110 h 339"/>
                  <a:gd name="T6" fmla="*/ 274 w 274"/>
                  <a:gd name="T7" fmla="*/ 48 h 339"/>
                  <a:gd name="T8" fmla="*/ 268 w 274"/>
                  <a:gd name="T9" fmla="*/ 0 h 339"/>
                  <a:gd name="T10" fmla="*/ 0 w 274"/>
                  <a:gd name="T11" fmla="*/ 63 h 339"/>
                  <a:gd name="T12" fmla="*/ 23 w 274"/>
                  <a:gd name="T13" fmla="*/ 339 h 339"/>
                  <a:gd name="T14" fmla="*/ 23 w 274"/>
                  <a:gd name="T15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4" h="339">
                    <a:moveTo>
                      <a:pt x="23" y="339"/>
                    </a:moveTo>
                    <a:lnTo>
                      <a:pt x="72" y="211"/>
                    </a:lnTo>
                    <a:lnTo>
                      <a:pt x="167" y="110"/>
                    </a:lnTo>
                    <a:lnTo>
                      <a:pt x="274" y="48"/>
                    </a:lnTo>
                    <a:lnTo>
                      <a:pt x="268" y="0"/>
                    </a:lnTo>
                    <a:lnTo>
                      <a:pt x="0" y="63"/>
                    </a:lnTo>
                    <a:lnTo>
                      <a:pt x="23" y="339"/>
                    </a:lnTo>
                    <a:lnTo>
                      <a:pt x="23" y="339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83" name="Freeform 371"/>
              <p:cNvSpPr>
                <a:spLocks/>
              </p:cNvSpPr>
              <p:nvPr/>
            </p:nvSpPr>
            <p:spPr bwMode="auto">
              <a:xfrm>
                <a:off x="3920" y="1570"/>
                <a:ext cx="186" cy="228"/>
              </a:xfrm>
              <a:custGeom>
                <a:avLst/>
                <a:gdLst>
                  <a:gd name="T0" fmla="*/ 14 w 373"/>
                  <a:gd name="T1" fmla="*/ 456 h 456"/>
                  <a:gd name="T2" fmla="*/ 373 w 373"/>
                  <a:gd name="T3" fmla="*/ 452 h 456"/>
                  <a:gd name="T4" fmla="*/ 150 w 373"/>
                  <a:gd name="T5" fmla="*/ 197 h 456"/>
                  <a:gd name="T6" fmla="*/ 162 w 373"/>
                  <a:gd name="T7" fmla="*/ 142 h 456"/>
                  <a:gd name="T8" fmla="*/ 0 w 373"/>
                  <a:gd name="T9" fmla="*/ 0 h 456"/>
                  <a:gd name="T10" fmla="*/ 2 w 373"/>
                  <a:gd name="T11" fmla="*/ 275 h 456"/>
                  <a:gd name="T12" fmla="*/ 14 w 373"/>
                  <a:gd name="T13" fmla="*/ 456 h 456"/>
                  <a:gd name="T14" fmla="*/ 14 w 373"/>
                  <a:gd name="T15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3" h="456">
                    <a:moveTo>
                      <a:pt x="14" y="456"/>
                    </a:moveTo>
                    <a:lnTo>
                      <a:pt x="373" y="452"/>
                    </a:lnTo>
                    <a:lnTo>
                      <a:pt x="150" y="197"/>
                    </a:lnTo>
                    <a:lnTo>
                      <a:pt x="162" y="142"/>
                    </a:lnTo>
                    <a:lnTo>
                      <a:pt x="0" y="0"/>
                    </a:lnTo>
                    <a:lnTo>
                      <a:pt x="2" y="275"/>
                    </a:lnTo>
                    <a:lnTo>
                      <a:pt x="14" y="456"/>
                    </a:lnTo>
                    <a:lnTo>
                      <a:pt x="14" y="456"/>
                    </a:lnTo>
                    <a:close/>
                  </a:path>
                </a:pathLst>
              </a:custGeom>
              <a:solidFill>
                <a:srgbClr val="8A99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84" name="Freeform 372"/>
              <p:cNvSpPr>
                <a:spLocks/>
              </p:cNvSpPr>
              <p:nvPr/>
            </p:nvSpPr>
            <p:spPr bwMode="auto">
              <a:xfrm>
                <a:off x="3985" y="1673"/>
                <a:ext cx="113" cy="117"/>
              </a:xfrm>
              <a:custGeom>
                <a:avLst/>
                <a:gdLst>
                  <a:gd name="T0" fmla="*/ 0 w 226"/>
                  <a:gd name="T1" fmla="*/ 0 h 234"/>
                  <a:gd name="T2" fmla="*/ 63 w 226"/>
                  <a:gd name="T3" fmla="*/ 148 h 234"/>
                  <a:gd name="T4" fmla="*/ 111 w 226"/>
                  <a:gd name="T5" fmla="*/ 234 h 234"/>
                  <a:gd name="T6" fmla="*/ 226 w 226"/>
                  <a:gd name="T7" fmla="*/ 232 h 234"/>
                  <a:gd name="T8" fmla="*/ 0 w 226"/>
                  <a:gd name="T9" fmla="*/ 0 h 234"/>
                  <a:gd name="T10" fmla="*/ 0 w 226"/>
                  <a:gd name="T11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234">
                    <a:moveTo>
                      <a:pt x="0" y="0"/>
                    </a:moveTo>
                    <a:lnTo>
                      <a:pt x="63" y="148"/>
                    </a:lnTo>
                    <a:lnTo>
                      <a:pt x="111" y="234"/>
                    </a:lnTo>
                    <a:lnTo>
                      <a:pt x="226" y="23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85" name="Freeform 373"/>
              <p:cNvSpPr>
                <a:spLocks/>
              </p:cNvSpPr>
              <p:nvPr/>
            </p:nvSpPr>
            <p:spPr bwMode="auto">
              <a:xfrm>
                <a:off x="4925" y="1033"/>
                <a:ext cx="43" cy="103"/>
              </a:xfrm>
              <a:custGeom>
                <a:avLst/>
                <a:gdLst>
                  <a:gd name="T0" fmla="*/ 0 w 85"/>
                  <a:gd name="T1" fmla="*/ 74 h 207"/>
                  <a:gd name="T2" fmla="*/ 85 w 85"/>
                  <a:gd name="T3" fmla="*/ 207 h 207"/>
                  <a:gd name="T4" fmla="*/ 81 w 85"/>
                  <a:gd name="T5" fmla="*/ 0 h 207"/>
                  <a:gd name="T6" fmla="*/ 0 w 85"/>
                  <a:gd name="T7" fmla="*/ 74 h 207"/>
                  <a:gd name="T8" fmla="*/ 0 w 85"/>
                  <a:gd name="T9" fmla="*/ 7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207">
                    <a:moveTo>
                      <a:pt x="0" y="74"/>
                    </a:moveTo>
                    <a:lnTo>
                      <a:pt x="85" y="207"/>
                    </a:lnTo>
                    <a:lnTo>
                      <a:pt x="81" y="0"/>
                    </a:lnTo>
                    <a:lnTo>
                      <a:pt x="0" y="74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8A99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86" name="Freeform 374"/>
              <p:cNvSpPr>
                <a:spLocks/>
              </p:cNvSpPr>
              <p:nvPr/>
            </p:nvSpPr>
            <p:spPr bwMode="auto">
              <a:xfrm>
                <a:off x="4925" y="1062"/>
                <a:ext cx="43" cy="64"/>
              </a:xfrm>
              <a:custGeom>
                <a:avLst/>
                <a:gdLst>
                  <a:gd name="T0" fmla="*/ 20 w 87"/>
                  <a:gd name="T1" fmla="*/ 0 h 127"/>
                  <a:gd name="T2" fmla="*/ 57 w 87"/>
                  <a:gd name="T3" fmla="*/ 13 h 127"/>
                  <a:gd name="T4" fmla="*/ 87 w 87"/>
                  <a:gd name="T5" fmla="*/ 34 h 127"/>
                  <a:gd name="T6" fmla="*/ 85 w 87"/>
                  <a:gd name="T7" fmla="*/ 127 h 127"/>
                  <a:gd name="T8" fmla="*/ 0 w 87"/>
                  <a:gd name="T9" fmla="*/ 19 h 127"/>
                  <a:gd name="T10" fmla="*/ 20 w 87"/>
                  <a:gd name="T11" fmla="*/ 0 h 127"/>
                  <a:gd name="T12" fmla="*/ 20 w 87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127">
                    <a:moveTo>
                      <a:pt x="20" y="0"/>
                    </a:moveTo>
                    <a:lnTo>
                      <a:pt x="57" y="13"/>
                    </a:lnTo>
                    <a:lnTo>
                      <a:pt x="87" y="34"/>
                    </a:lnTo>
                    <a:lnTo>
                      <a:pt x="85" y="127"/>
                    </a:lnTo>
                    <a:lnTo>
                      <a:pt x="0" y="19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7885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87" name="Freeform 375"/>
              <p:cNvSpPr>
                <a:spLocks/>
              </p:cNvSpPr>
              <p:nvPr/>
            </p:nvSpPr>
            <p:spPr bwMode="auto">
              <a:xfrm>
                <a:off x="4661" y="1188"/>
                <a:ext cx="250" cy="338"/>
              </a:xfrm>
              <a:custGeom>
                <a:avLst/>
                <a:gdLst>
                  <a:gd name="T0" fmla="*/ 16 w 500"/>
                  <a:gd name="T1" fmla="*/ 461 h 677"/>
                  <a:gd name="T2" fmla="*/ 211 w 500"/>
                  <a:gd name="T3" fmla="*/ 232 h 677"/>
                  <a:gd name="T4" fmla="*/ 462 w 500"/>
                  <a:gd name="T5" fmla="*/ 0 h 677"/>
                  <a:gd name="T6" fmla="*/ 487 w 500"/>
                  <a:gd name="T7" fmla="*/ 269 h 677"/>
                  <a:gd name="T8" fmla="*/ 500 w 500"/>
                  <a:gd name="T9" fmla="*/ 561 h 677"/>
                  <a:gd name="T10" fmla="*/ 312 w 500"/>
                  <a:gd name="T11" fmla="*/ 615 h 677"/>
                  <a:gd name="T12" fmla="*/ 116 w 500"/>
                  <a:gd name="T13" fmla="*/ 660 h 677"/>
                  <a:gd name="T14" fmla="*/ 0 w 500"/>
                  <a:gd name="T15" fmla="*/ 677 h 677"/>
                  <a:gd name="T16" fmla="*/ 12 w 500"/>
                  <a:gd name="T17" fmla="*/ 529 h 677"/>
                  <a:gd name="T18" fmla="*/ 16 w 500"/>
                  <a:gd name="T19" fmla="*/ 461 h 677"/>
                  <a:gd name="T20" fmla="*/ 16 w 500"/>
                  <a:gd name="T21" fmla="*/ 461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0" h="677">
                    <a:moveTo>
                      <a:pt x="16" y="461"/>
                    </a:moveTo>
                    <a:lnTo>
                      <a:pt x="211" y="232"/>
                    </a:lnTo>
                    <a:lnTo>
                      <a:pt x="462" y="0"/>
                    </a:lnTo>
                    <a:lnTo>
                      <a:pt x="487" y="269"/>
                    </a:lnTo>
                    <a:lnTo>
                      <a:pt x="500" y="561"/>
                    </a:lnTo>
                    <a:lnTo>
                      <a:pt x="312" y="615"/>
                    </a:lnTo>
                    <a:lnTo>
                      <a:pt x="116" y="660"/>
                    </a:lnTo>
                    <a:lnTo>
                      <a:pt x="0" y="677"/>
                    </a:lnTo>
                    <a:lnTo>
                      <a:pt x="12" y="529"/>
                    </a:lnTo>
                    <a:lnTo>
                      <a:pt x="16" y="461"/>
                    </a:lnTo>
                    <a:lnTo>
                      <a:pt x="16" y="461"/>
                    </a:lnTo>
                    <a:close/>
                  </a:path>
                </a:pathLst>
              </a:custGeom>
              <a:solidFill>
                <a:srgbClr val="99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88" name="Freeform 376"/>
              <p:cNvSpPr>
                <a:spLocks/>
              </p:cNvSpPr>
              <p:nvPr/>
            </p:nvSpPr>
            <p:spPr bwMode="auto">
              <a:xfrm>
                <a:off x="4680" y="1251"/>
                <a:ext cx="206" cy="249"/>
              </a:xfrm>
              <a:custGeom>
                <a:avLst/>
                <a:gdLst>
                  <a:gd name="T0" fmla="*/ 0 w 413"/>
                  <a:gd name="T1" fmla="*/ 496 h 496"/>
                  <a:gd name="T2" fmla="*/ 116 w 413"/>
                  <a:gd name="T3" fmla="*/ 325 h 496"/>
                  <a:gd name="T4" fmla="*/ 327 w 413"/>
                  <a:gd name="T5" fmla="*/ 72 h 496"/>
                  <a:gd name="T6" fmla="*/ 396 w 413"/>
                  <a:gd name="T7" fmla="*/ 0 h 496"/>
                  <a:gd name="T8" fmla="*/ 407 w 413"/>
                  <a:gd name="T9" fmla="*/ 163 h 496"/>
                  <a:gd name="T10" fmla="*/ 413 w 413"/>
                  <a:gd name="T11" fmla="*/ 403 h 496"/>
                  <a:gd name="T12" fmla="*/ 188 w 413"/>
                  <a:gd name="T13" fmla="*/ 477 h 496"/>
                  <a:gd name="T14" fmla="*/ 0 w 413"/>
                  <a:gd name="T15" fmla="*/ 496 h 496"/>
                  <a:gd name="T16" fmla="*/ 0 w 413"/>
                  <a:gd name="T17" fmla="*/ 49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3" h="496">
                    <a:moveTo>
                      <a:pt x="0" y="496"/>
                    </a:moveTo>
                    <a:lnTo>
                      <a:pt x="116" y="325"/>
                    </a:lnTo>
                    <a:lnTo>
                      <a:pt x="327" y="72"/>
                    </a:lnTo>
                    <a:lnTo>
                      <a:pt x="396" y="0"/>
                    </a:lnTo>
                    <a:lnTo>
                      <a:pt x="407" y="163"/>
                    </a:lnTo>
                    <a:lnTo>
                      <a:pt x="413" y="403"/>
                    </a:lnTo>
                    <a:lnTo>
                      <a:pt x="188" y="477"/>
                    </a:lnTo>
                    <a:lnTo>
                      <a:pt x="0" y="496"/>
                    </a:lnTo>
                    <a:lnTo>
                      <a:pt x="0" y="496"/>
                    </a:lnTo>
                    <a:close/>
                  </a:path>
                </a:pathLst>
              </a:custGeom>
              <a:solidFill>
                <a:srgbClr val="B8B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89" name="Freeform 377"/>
              <p:cNvSpPr>
                <a:spLocks/>
              </p:cNvSpPr>
              <p:nvPr/>
            </p:nvSpPr>
            <p:spPr bwMode="auto">
              <a:xfrm>
                <a:off x="4084" y="958"/>
                <a:ext cx="805" cy="234"/>
              </a:xfrm>
              <a:custGeom>
                <a:avLst/>
                <a:gdLst>
                  <a:gd name="T0" fmla="*/ 916 w 1609"/>
                  <a:gd name="T1" fmla="*/ 314 h 468"/>
                  <a:gd name="T2" fmla="*/ 1298 w 1609"/>
                  <a:gd name="T3" fmla="*/ 259 h 468"/>
                  <a:gd name="T4" fmla="*/ 1609 w 1609"/>
                  <a:gd name="T5" fmla="*/ 230 h 468"/>
                  <a:gd name="T6" fmla="*/ 1528 w 1609"/>
                  <a:gd name="T7" fmla="*/ 132 h 468"/>
                  <a:gd name="T8" fmla="*/ 1332 w 1609"/>
                  <a:gd name="T9" fmla="*/ 0 h 468"/>
                  <a:gd name="T10" fmla="*/ 1163 w 1609"/>
                  <a:gd name="T11" fmla="*/ 19 h 468"/>
                  <a:gd name="T12" fmla="*/ 918 w 1609"/>
                  <a:gd name="T13" fmla="*/ 59 h 468"/>
                  <a:gd name="T14" fmla="*/ 884 w 1609"/>
                  <a:gd name="T15" fmla="*/ 133 h 468"/>
                  <a:gd name="T16" fmla="*/ 789 w 1609"/>
                  <a:gd name="T17" fmla="*/ 175 h 468"/>
                  <a:gd name="T18" fmla="*/ 667 w 1609"/>
                  <a:gd name="T19" fmla="*/ 160 h 468"/>
                  <a:gd name="T20" fmla="*/ 616 w 1609"/>
                  <a:gd name="T21" fmla="*/ 135 h 468"/>
                  <a:gd name="T22" fmla="*/ 194 w 1609"/>
                  <a:gd name="T23" fmla="*/ 276 h 468"/>
                  <a:gd name="T24" fmla="*/ 0 w 1609"/>
                  <a:gd name="T25" fmla="*/ 348 h 468"/>
                  <a:gd name="T26" fmla="*/ 154 w 1609"/>
                  <a:gd name="T27" fmla="*/ 468 h 468"/>
                  <a:gd name="T28" fmla="*/ 532 w 1609"/>
                  <a:gd name="T29" fmla="*/ 383 h 468"/>
                  <a:gd name="T30" fmla="*/ 916 w 1609"/>
                  <a:gd name="T31" fmla="*/ 314 h 468"/>
                  <a:gd name="T32" fmla="*/ 916 w 1609"/>
                  <a:gd name="T33" fmla="*/ 314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09" h="468">
                    <a:moveTo>
                      <a:pt x="916" y="314"/>
                    </a:moveTo>
                    <a:lnTo>
                      <a:pt x="1298" y="259"/>
                    </a:lnTo>
                    <a:lnTo>
                      <a:pt x="1609" y="230"/>
                    </a:lnTo>
                    <a:lnTo>
                      <a:pt x="1528" y="132"/>
                    </a:lnTo>
                    <a:lnTo>
                      <a:pt x="1332" y="0"/>
                    </a:lnTo>
                    <a:lnTo>
                      <a:pt x="1163" y="19"/>
                    </a:lnTo>
                    <a:lnTo>
                      <a:pt x="918" y="59"/>
                    </a:lnTo>
                    <a:lnTo>
                      <a:pt x="884" y="133"/>
                    </a:lnTo>
                    <a:lnTo>
                      <a:pt x="789" y="175"/>
                    </a:lnTo>
                    <a:lnTo>
                      <a:pt x="667" y="160"/>
                    </a:lnTo>
                    <a:lnTo>
                      <a:pt x="616" y="135"/>
                    </a:lnTo>
                    <a:lnTo>
                      <a:pt x="194" y="276"/>
                    </a:lnTo>
                    <a:lnTo>
                      <a:pt x="0" y="348"/>
                    </a:lnTo>
                    <a:lnTo>
                      <a:pt x="154" y="468"/>
                    </a:lnTo>
                    <a:lnTo>
                      <a:pt x="532" y="383"/>
                    </a:lnTo>
                    <a:lnTo>
                      <a:pt x="916" y="314"/>
                    </a:lnTo>
                    <a:lnTo>
                      <a:pt x="916" y="314"/>
                    </a:lnTo>
                    <a:close/>
                  </a:path>
                </a:pathLst>
              </a:custGeom>
              <a:solidFill>
                <a:srgbClr val="B8B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90" name="Freeform 378"/>
              <p:cNvSpPr>
                <a:spLocks/>
              </p:cNvSpPr>
              <p:nvPr/>
            </p:nvSpPr>
            <p:spPr bwMode="auto">
              <a:xfrm>
                <a:off x="4511" y="979"/>
                <a:ext cx="327" cy="89"/>
              </a:xfrm>
              <a:custGeom>
                <a:avLst/>
                <a:gdLst>
                  <a:gd name="T0" fmla="*/ 40 w 656"/>
                  <a:gd name="T1" fmla="*/ 72 h 179"/>
                  <a:gd name="T2" fmla="*/ 236 w 656"/>
                  <a:gd name="T3" fmla="*/ 36 h 179"/>
                  <a:gd name="T4" fmla="*/ 460 w 656"/>
                  <a:gd name="T5" fmla="*/ 0 h 179"/>
                  <a:gd name="T6" fmla="*/ 557 w 656"/>
                  <a:gd name="T7" fmla="*/ 65 h 179"/>
                  <a:gd name="T8" fmla="*/ 656 w 656"/>
                  <a:gd name="T9" fmla="*/ 148 h 179"/>
                  <a:gd name="T10" fmla="*/ 431 w 656"/>
                  <a:gd name="T11" fmla="*/ 179 h 179"/>
                  <a:gd name="T12" fmla="*/ 69 w 656"/>
                  <a:gd name="T13" fmla="*/ 120 h 179"/>
                  <a:gd name="T14" fmla="*/ 0 w 656"/>
                  <a:gd name="T15" fmla="*/ 112 h 179"/>
                  <a:gd name="T16" fmla="*/ 40 w 656"/>
                  <a:gd name="T17" fmla="*/ 72 h 179"/>
                  <a:gd name="T18" fmla="*/ 40 w 656"/>
                  <a:gd name="T19" fmla="*/ 72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6" h="179">
                    <a:moveTo>
                      <a:pt x="40" y="72"/>
                    </a:moveTo>
                    <a:lnTo>
                      <a:pt x="236" y="36"/>
                    </a:lnTo>
                    <a:lnTo>
                      <a:pt x="460" y="0"/>
                    </a:lnTo>
                    <a:lnTo>
                      <a:pt x="557" y="65"/>
                    </a:lnTo>
                    <a:lnTo>
                      <a:pt x="656" y="148"/>
                    </a:lnTo>
                    <a:lnTo>
                      <a:pt x="431" y="179"/>
                    </a:lnTo>
                    <a:lnTo>
                      <a:pt x="69" y="120"/>
                    </a:lnTo>
                    <a:lnTo>
                      <a:pt x="0" y="112"/>
                    </a:lnTo>
                    <a:lnTo>
                      <a:pt x="40" y="72"/>
                    </a:lnTo>
                    <a:lnTo>
                      <a:pt x="40" y="72"/>
                    </a:lnTo>
                    <a:close/>
                  </a:path>
                </a:pathLst>
              </a:custGeom>
              <a:solidFill>
                <a:srgbClr val="99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91" name="Freeform 379"/>
              <p:cNvSpPr>
                <a:spLocks/>
              </p:cNvSpPr>
              <p:nvPr/>
            </p:nvSpPr>
            <p:spPr bwMode="auto">
              <a:xfrm>
                <a:off x="4567" y="991"/>
                <a:ext cx="237" cy="52"/>
              </a:xfrm>
              <a:custGeom>
                <a:avLst/>
                <a:gdLst>
                  <a:gd name="T0" fmla="*/ 0 w 475"/>
                  <a:gd name="T1" fmla="*/ 61 h 104"/>
                  <a:gd name="T2" fmla="*/ 337 w 475"/>
                  <a:gd name="T3" fmla="*/ 0 h 104"/>
                  <a:gd name="T4" fmla="*/ 416 w 475"/>
                  <a:gd name="T5" fmla="*/ 53 h 104"/>
                  <a:gd name="T6" fmla="*/ 475 w 475"/>
                  <a:gd name="T7" fmla="*/ 104 h 104"/>
                  <a:gd name="T8" fmla="*/ 232 w 475"/>
                  <a:gd name="T9" fmla="*/ 91 h 104"/>
                  <a:gd name="T10" fmla="*/ 0 w 475"/>
                  <a:gd name="T11" fmla="*/ 61 h 104"/>
                  <a:gd name="T12" fmla="*/ 0 w 475"/>
                  <a:gd name="T13" fmla="*/ 6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5" h="104">
                    <a:moveTo>
                      <a:pt x="0" y="61"/>
                    </a:moveTo>
                    <a:lnTo>
                      <a:pt x="337" y="0"/>
                    </a:lnTo>
                    <a:lnTo>
                      <a:pt x="416" y="53"/>
                    </a:lnTo>
                    <a:lnTo>
                      <a:pt x="475" y="104"/>
                    </a:lnTo>
                    <a:lnTo>
                      <a:pt x="232" y="91"/>
                    </a:lnTo>
                    <a:lnTo>
                      <a:pt x="0" y="61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808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92" name="Freeform 380"/>
              <p:cNvSpPr>
                <a:spLocks/>
              </p:cNvSpPr>
              <p:nvPr/>
            </p:nvSpPr>
            <p:spPr bwMode="auto">
              <a:xfrm>
                <a:off x="4131" y="1044"/>
                <a:ext cx="560" cy="122"/>
              </a:xfrm>
              <a:custGeom>
                <a:avLst/>
                <a:gdLst>
                  <a:gd name="T0" fmla="*/ 0 w 1121"/>
                  <a:gd name="T1" fmla="*/ 185 h 244"/>
                  <a:gd name="T2" fmla="*/ 76 w 1121"/>
                  <a:gd name="T3" fmla="*/ 244 h 244"/>
                  <a:gd name="T4" fmla="*/ 536 w 1121"/>
                  <a:gd name="T5" fmla="*/ 151 h 244"/>
                  <a:gd name="T6" fmla="*/ 1121 w 1121"/>
                  <a:gd name="T7" fmla="*/ 63 h 244"/>
                  <a:gd name="T8" fmla="*/ 779 w 1121"/>
                  <a:gd name="T9" fmla="*/ 12 h 244"/>
                  <a:gd name="T10" fmla="*/ 562 w 1121"/>
                  <a:gd name="T11" fmla="*/ 0 h 244"/>
                  <a:gd name="T12" fmla="*/ 361 w 1121"/>
                  <a:gd name="T13" fmla="*/ 52 h 244"/>
                  <a:gd name="T14" fmla="*/ 0 w 1121"/>
                  <a:gd name="T15" fmla="*/ 185 h 244"/>
                  <a:gd name="T16" fmla="*/ 0 w 1121"/>
                  <a:gd name="T17" fmla="*/ 185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1" h="244">
                    <a:moveTo>
                      <a:pt x="0" y="185"/>
                    </a:moveTo>
                    <a:lnTo>
                      <a:pt x="76" y="244"/>
                    </a:lnTo>
                    <a:lnTo>
                      <a:pt x="536" y="151"/>
                    </a:lnTo>
                    <a:lnTo>
                      <a:pt x="1121" y="63"/>
                    </a:lnTo>
                    <a:lnTo>
                      <a:pt x="779" y="12"/>
                    </a:lnTo>
                    <a:lnTo>
                      <a:pt x="562" y="0"/>
                    </a:lnTo>
                    <a:lnTo>
                      <a:pt x="361" y="52"/>
                    </a:lnTo>
                    <a:lnTo>
                      <a:pt x="0" y="185"/>
                    </a:lnTo>
                    <a:lnTo>
                      <a:pt x="0" y="185"/>
                    </a:lnTo>
                    <a:close/>
                  </a:path>
                </a:pathLst>
              </a:custGeom>
              <a:solidFill>
                <a:srgbClr val="D9D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93" name="Freeform 381"/>
              <p:cNvSpPr>
                <a:spLocks/>
              </p:cNvSpPr>
              <p:nvPr/>
            </p:nvSpPr>
            <p:spPr bwMode="auto">
              <a:xfrm>
                <a:off x="4218" y="1455"/>
                <a:ext cx="27" cy="126"/>
              </a:xfrm>
              <a:custGeom>
                <a:avLst/>
                <a:gdLst>
                  <a:gd name="T0" fmla="*/ 0 w 55"/>
                  <a:gd name="T1" fmla="*/ 245 h 253"/>
                  <a:gd name="T2" fmla="*/ 38 w 55"/>
                  <a:gd name="T3" fmla="*/ 253 h 253"/>
                  <a:gd name="T4" fmla="*/ 55 w 55"/>
                  <a:gd name="T5" fmla="*/ 251 h 253"/>
                  <a:gd name="T6" fmla="*/ 51 w 55"/>
                  <a:gd name="T7" fmla="*/ 100 h 253"/>
                  <a:gd name="T8" fmla="*/ 51 w 55"/>
                  <a:gd name="T9" fmla="*/ 0 h 253"/>
                  <a:gd name="T10" fmla="*/ 6 w 55"/>
                  <a:gd name="T11" fmla="*/ 2 h 253"/>
                  <a:gd name="T12" fmla="*/ 2 w 55"/>
                  <a:gd name="T13" fmla="*/ 106 h 253"/>
                  <a:gd name="T14" fmla="*/ 15 w 55"/>
                  <a:gd name="T15" fmla="*/ 125 h 253"/>
                  <a:gd name="T16" fmla="*/ 11 w 55"/>
                  <a:gd name="T17" fmla="*/ 148 h 253"/>
                  <a:gd name="T18" fmla="*/ 0 w 55"/>
                  <a:gd name="T19" fmla="*/ 173 h 253"/>
                  <a:gd name="T20" fmla="*/ 0 w 55"/>
                  <a:gd name="T21" fmla="*/ 245 h 253"/>
                  <a:gd name="T22" fmla="*/ 0 w 55"/>
                  <a:gd name="T23" fmla="*/ 245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253">
                    <a:moveTo>
                      <a:pt x="0" y="245"/>
                    </a:moveTo>
                    <a:lnTo>
                      <a:pt x="38" y="253"/>
                    </a:lnTo>
                    <a:lnTo>
                      <a:pt x="55" y="251"/>
                    </a:lnTo>
                    <a:lnTo>
                      <a:pt x="51" y="100"/>
                    </a:lnTo>
                    <a:lnTo>
                      <a:pt x="51" y="0"/>
                    </a:lnTo>
                    <a:lnTo>
                      <a:pt x="6" y="2"/>
                    </a:lnTo>
                    <a:lnTo>
                      <a:pt x="2" y="106"/>
                    </a:lnTo>
                    <a:lnTo>
                      <a:pt x="15" y="125"/>
                    </a:lnTo>
                    <a:lnTo>
                      <a:pt x="11" y="148"/>
                    </a:lnTo>
                    <a:lnTo>
                      <a:pt x="0" y="173"/>
                    </a:lnTo>
                    <a:lnTo>
                      <a:pt x="0" y="245"/>
                    </a:lnTo>
                    <a:lnTo>
                      <a:pt x="0" y="245"/>
                    </a:lnTo>
                    <a:close/>
                  </a:path>
                </a:pathLst>
              </a:custGeom>
              <a:solidFill>
                <a:srgbClr val="96A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94" name="Freeform 382"/>
              <p:cNvSpPr>
                <a:spLocks/>
              </p:cNvSpPr>
              <p:nvPr/>
            </p:nvSpPr>
            <p:spPr bwMode="auto">
              <a:xfrm>
                <a:off x="4230" y="1455"/>
                <a:ext cx="15" cy="124"/>
              </a:xfrm>
              <a:custGeom>
                <a:avLst/>
                <a:gdLst>
                  <a:gd name="T0" fmla="*/ 0 w 30"/>
                  <a:gd name="T1" fmla="*/ 7 h 249"/>
                  <a:gd name="T2" fmla="*/ 1 w 30"/>
                  <a:gd name="T3" fmla="*/ 245 h 249"/>
                  <a:gd name="T4" fmla="*/ 24 w 30"/>
                  <a:gd name="T5" fmla="*/ 249 h 249"/>
                  <a:gd name="T6" fmla="*/ 30 w 30"/>
                  <a:gd name="T7" fmla="*/ 150 h 249"/>
                  <a:gd name="T8" fmla="*/ 26 w 30"/>
                  <a:gd name="T9" fmla="*/ 0 h 249"/>
                  <a:gd name="T10" fmla="*/ 0 w 30"/>
                  <a:gd name="T11" fmla="*/ 7 h 249"/>
                  <a:gd name="T12" fmla="*/ 0 w 30"/>
                  <a:gd name="T13" fmla="*/ 7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49">
                    <a:moveTo>
                      <a:pt x="0" y="7"/>
                    </a:moveTo>
                    <a:lnTo>
                      <a:pt x="1" y="245"/>
                    </a:lnTo>
                    <a:lnTo>
                      <a:pt x="24" y="249"/>
                    </a:lnTo>
                    <a:lnTo>
                      <a:pt x="30" y="150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7A9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95" name="Freeform 383"/>
              <p:cNvSpPr>
                <a:spLocks/>
              </p:cNvSpPr>
              <p:nvPr/>
            </p:nvSpPr>
            <p:spPr bwMode="auto">
              <a:xfrm>
                <a:off x="4889" y="1074"/>
                <a:ext cx="95" cy="234"/>
              </a:xfrm>
              <a:custGeom>
                <a:avLst/>
                <a:gdLst>
                  <a:gd name="T0" fmla="*/ 0 w 190"/>
                  <a:gd name="T1" fmla="*/ 8 h 468"/>
                  <a:gd name="T2" fmla="*/ 65 w 190"/>
                  <a:gd name="T3" fmla="*/ 0 h 468"/>
                  <a:gd name="T4" fmla="*/ 156 w 190"/>
                  <a:gd name="T5" fmla="*/ 135 h 468"/>
                  <a:gd name="T6" fmla="*/ 190 w 190"/>
                  <a:gd name="T7" fmla="*/ 266 h 468"/>
                  <a:gd name="T8" fmla="*/ 185 w 190"/>
                  <a:gd name="T9" fmla="*/ 430 h 468"/>
                  <a:gd name="T10" fmla="*/ 82 w 190"/>
                  <a:gd name="T11" fmla="*/ 468 h 468"/>
                  <a:gd name="T12" fmla="*/ 36 w 190"/>
                  <a:gd name="T13" fmla="*/ 111 h 468"/>
                  <a:gd name="T14" fmla="*/ 0 w 190"/>
                  <a:gd name="T15" fmla="*/ 8 h 468"/>
                  <a:gd name="T16" fmla="*/ 0 w 190"/>
                  <a:gd name="T17" fmla="*/ 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" h="468">
                    <a:moveTo>
                      <a:pt x="0" y="8"/>
                    </a:moveTo>
                    <a:lnTo>
                      <a:pt x="65" y="0"/>
                    </a:lnTo>
                    <a:lnTo>
                      <a:pt x="156" y="135"/>
                    </a:lnTo>
                    <a:lnTo>
                      <a:pt x="190" y="266"/>
                    </a:lnTo>
                    <a:lnTo>
                      <a:pt x="185" y="430"/>
                    </a:lnTo>
                    <a:lnTo>
                      <a:pt x="82" y="468"/>
                    </a:lnTo>
                    <a:lnTo>
                      <a:pt x="36" y="111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B8B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96" name="Freeform 384"/>
              <p:cNvSpPr>
                <a:spLocks/>
              </p:cNvSpPr>
              <p:nvPr/>
            </p:nvSpPr>
            <p:spPr bwMode="auto">
              <a:xfrm>
                <a:off x="4079" y="1133"/>
                <a:ext cx="93" cy="329"/>
              </a:xfrm>
              <a:custGeom>
                <a:avLst/>
                <a:gdLst>
                  <a:gd name="T0" fmla="*/ 0 w 187"/>
                  <a:gd name="T1" fmla="*/ 0 h 660"/>
                  <a:gd name="T2" fmla="*/ 162 w 187"/>
                  <a:gd name="T3" fmla="*/ 110 h 660"/>
                  <a:gd name="T4" fmla="*/ 170 w 187"/>
                  <a:gd name="T5" fmla="*/ 367 h 660"/>
                  <a:gd name="T6" fmla="*/ 187 w 187"/>
                  <a:gd name="T7" fmla="*/ 660 h 660"/>
                  <a:gd name="T8" fmla="*/ 103 w 187"/>
                  <a:gd name="T9" fmla="*/ 609 h 660"/>
                  <a:gd name="T10" fmla="*/ 29 w 187"/>
                  <a:gd name="T11" fmla="*/ 538 h 660"/>
                  <a:gd name="T12" fmla="*/ 6 w 187"/>
                  <a:gd name="T13" fmla="*/ 230 h 660"/>
                  <a:gd name="T14" fmla="*/ 0 w 187"/>
                  <a:gd name="T15" fmla="*/ 0 h 660"/>
                  <a:gd name="T16" fmla="*/ 0 w 187"/>
                  <a:gd name="T17" fmla="*/ 0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7" h="660">
                    <a:moveTo>
                      <a:pt x="0" y="0"/>
                    </a:moveTo>
                    <a:lnTo>
                      <a:pt x="162" y="110"/>
                    </a:lnTo>
                    <a:lnTo>
                      <a:pt x="170" y="367"/>
                    </a:lnTo>
                    <a:lnTo>
                      <a:pt x="187" y="660"/>
                    </a:lnTo>
                    <a:lnTo>
                      <a:pt x="103" y="609"/>
                    </a:lnTo>
                    <a:lnTo>
                      <a:pt x="29" y="538"/>
                    </a:lnTo>
                    <a:lnTo>
                      <a:pt x="6" y="23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97" name="Freeform 385"/>
              <p:cNvSpPr>
                <a:spLocks/>
              </p:cNvSpPr>
              <p:nvPr/>
            </p:nvSpPr>
            <p:spPr bwMode="auto">
              <a:xfrm>
                <a:off x="4412" y="862"/>
                <a:ext cx="78" cy="37"/>
              </a:xfrm>
              <a:custGeom>
                <a:avLst/>
                <a:gdLst>
                  <a:gd name="T0" fmla="*/ 12 w 156"/>
                  <a:gd name="T1" fmla="*/ 57 h 75"/>
                  <a:gd name="T2" fmla="*/ 59 w 156"/>
                  <a:gd name="T3" fmla="*/ 75 h 75"/>
                  <a:gd name="T4" fmla="*/ 118 w 156"/>
                  <a:gd name="T5" fmla="*/ 71 h 75"/>
                  <a:gd name="T6" fmla="*/ 156 w 156"/>
                  <a:gd name="T7" fmla="*/ 36 h 75"/>
                  <a:gd name="T8" fmla="*/ 134 w 156"/>
                  <a:gd name="T9" fmla="*/ 6 h 75"/>
                  <a:gd name="T10" fmla="*/ 69 w 156"/>
                  <a:gd name="T11" fmla="*/ 0 h 75"/>
                  <a:gd name="T12" fmla="*/ 12 w 156"/>
                  <a:gd name="T13" fmla="*/ 6 h 75"/>
                  <a:gd name="T14" fmla="*/ 0 w 156"/>
                  <a:gd name="T15" fmla="*/ 40 h 75"/>
                  <a:gd name="T16" fmla="*/ 12 w 156"/>
                  <a:gd name="T17" fmla="*/ 57 h 75"/>
                  <a:gd name="T18" fmla="*/ 12 w 156"/>
                  <a:gd name="T19" fmla="*/ 5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" h="75">
                    <a:moveTo>
                      <a:pt x="12" y="57"/>
                    </a:moveTo>
                    <a:lnTo>
                      <a:pt x="59" y="75"/>
                    </a:lnTo>
                    <a:lnTo>
                      <a:pt x="118" y="71"/>
                    </a:lnTo>
                    <a:lnTo>
                      <a:pt x="156" y="36"/>
                    </a:lnTo>
                    <a:lnTo>
                      <a:pt x="134" y="6"/>
                    </a:lnTo>
                    <a:lnTo>
                      <a:pt x="69" y="0"/>
                    </a:lnTo>
                    <a:lnTo>
                      <a:pt x="12" y="6"/>
                    </a:lnTo>
                    <a:lnTo>
                      <a:pt x="0" y="40"/>
                    </a:lnTo>
                    <a:lnTo>
                      <a:pt x="12" y="57"/>
                    </a:lnTo>
                    <a:lnTo>
                      <a:pt x="12" y="57"/>
                    </a:lnTo>
                    <a:close/>
                  </a:path>
                </a:pathLst>
              </a:custGeom>
              <a:solidFill>
                <a:srgbClr val="FF4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98" name="Freeform 386"/>
              <p:cNvSpPr>
                <a:spLocks/>
              </p:cNvSpPr>
              <p:nvPr/>
            </p:nvSpPr>
            <p:spPr bwMode="auto">
              <a:xfrm>
                <a:off x="4400" y="879"/>
                <a:ext cx="104" cy="126"/>
              </a:xfrm>
              <a:custGeom>
                <a:avLst/>
                <a:gdLst>
                  <a:gd name="T0" fmla="*/ 17 w 207"/>
                  <a:gd name="T1" fmla="*/ 0 h 252"/>
                  <a:gd name="T2" fmla="*/ 49 w 207"/>
                  <a:gd name="T3" fmla="*/ 40 h 252"/>
                  <a:gd name="T4" fmla="*/ 119 w 207"/>
                  <a:gd name="T5" fmla="*/ 38 h 252"/>
                  <a:gd name="T6" fmla="*/ 175 w 207"/>
                  <a:gd name="T7" fmla="*/ 9 h 252"/>
                  <a:gd name="T8" fmla="*/ 207 w 207"/>
                  <a:gd name="T9" fmla="*/ 209 h 252"/>
                  <a:gd name="T10" fmla="*/ 156 w 207"/>
                  <a:gd name="T11" fmla="*/ 249 h 252"/>
                  <a:gd name="T12" fmla="*/ 62 w 207"/>
                  <a:gd name="T13" fmla="*/ 252 h 252"/>
                  <a:gd name="T14" fmla="*/ 0 w 207"/>
                  <a:gd name="T15" fmla="*/ 214 h 252"/>
                  <a:gd name="T16" fmla="*/ 17 w 207"/>
                  <a:gd name="T17" fmla="*/ 0 h 252"/>
                  <a:gd name="T18" fmla="*/ 17 w 207"/>
                  <a:gd name="T1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52">
                    <a:moveTo>
                      <a:pt x="17" y="0"/>
                    </a:moveTo>
                    <a:lnTo>
                      <a:pt x="49" y="40"/>
                    </a:lnTo>
                    <a:lnTo>
                      <a:pt x="119" y="38"/>
                    </a:lnTo>
                    <a:lnTo>
                      <a:pt x="175" y="9"/>
                    </a:lnTo>
                    <a:lnTo>
                      <a:pt x="207" y="209"/>
                    </a:lnTo>
                    <a:lnTo>
                      <a:pt x="156" y="249"/>
                    </a:lnTo>
                    <a:lnTo>
                      <a:pt x="62" y="252"/>
                    </a:lnTo>
                    <a:lnTo>
                      <a:pt x="0" y="21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4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499" name="Freeform 387"/>
              <p:cNvSpPr>
                <a:spLocks/>
              </p:cNvSpPr>
              <p:nvPr/>
            </p:nvSpPr>
            <p:spPr bwMode="auto">
              <a:xfrm>
                <a:off x="4380" y="958"/>
                <a:ext cx="163" cy="85"/>
              </a:xfrm>
              <a:custGeom>
                <a:avLst/>
                <a:gdLst>
                  <a:gd name="T0" fmla="*/ 26 w 325"/>
                  <a:gd name="T1" fmla="*/ 38 h 171"/>
                  <a:gd name="T2" fmla="*/ 0 w 325"/>
                  <a:gd name="T3" fmla="*/ 82 h 171"/>
                  <a:gd name="T4" fmla="*/ 19 w 325"/>
                  <a:gd name="T5" fmla="*/ 133 h 171"/>
                  <a:gd name="T6" fmla="*/ 97 w 325"/>
                  <a:gd name="T7" fmla="*/ 168 h 171"/>
                  <a:gd name="T8" fmla="*/ 194 w 325"/>
                  <a:gd name="T9" fmla="*/ 171 h 171"/>
                  <a:gd name="T10" fmla="*/ 283 w 325"/>
                  <a:gd name="T11" fmla="*/ 133 h 171"/>
                  <a:gd name="T12" fmla="*/ 325 w 325"/>
                  <a:gd name="T13" fmla="*/ 73 h 171"/>
                  <a:gd name="T14" fmla="*/ 298 w 325"/>
                  <a:gd name="T15" fmla="*/ 16 h 171"/>
                  <a:gd name="T16" fmla="*/ 247 w 325"/>
                  <a:gd name="T17" fmla="*/ 0 h 171"/>
                  <a:gd name="T18" fmla="*/ 249 w 325"/>
                  <a:gd name="T19" fmla="*/ 59 h 171"/>
                  <a:gd name="T20" fmla="*/ 178 w 325"/>
                  <a:gd name="T21" fmla="*/ 101 h 171"/>
                  <a:gd name="T22" fmla="*/ 83 w 325"/>
                  <a:gd name="T23" fmla="*/ 95 h 171"/>
                  <a:gd name="T24" fmla="*/ 26 w 325"/>
                  <a:gd name="T25" fmla="*/ 38 h 171"/>
                  <a:gd name="T26" fmla="*/ 26 w 325"/>
                  <a:gd name="T27" fmla="*/ 3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5" h="171">
                    <a:moveTo>
                      <a:pt x="26" y="38"/>
                    </a:moveTo>
                    <a:lnTo>
                      <a:pt x="0" y="82"/>
                    </a:lnTo>
                    <a:lnTo>
                      <a:pt x="19" y="133"/>
                    </a:lnTo>
                    <a:lnTo>
                      <a:pt x="97" y="168"/>
                    </a:lnTo>
                    <a:lnTo>
                      <a:pt x="194" y="171"/>
                    </a:lnTo>
                    <a:lnTo>
                      <a:pt x="283" y="133"/>
                    </a:lnTo>
                    <a:lnTo>
                      <a:pt x="325" y="73"/>
                    </a:lnTo>
                    <a:lnTo>
                      <a:pt x="298" y="16"/>
                    </a:lnTo>
                    <a:lnTo>
                      <a:pt x="247" y="0"/>
                    </a:lnTo>
                    <a:lnTo>
                      <a:pt x="249" y="59"/>
                    </a:lnTo>
                    <a:lnTo>
                      <a:pt x="178" y="101"/>
                    </a:lnTo>
                    <a:lnTo>
                      <a:pt x="83" y="95"/>
                    </a:lnTo>
                    <a:lnTo>
                      <a:pt x="26" y="38"/>
                    </a:lnTo>
                    <a:lnTo>
                      <a:pt x="26" y="38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00" name="Freeform 388"/>
              <p:cNvSpPr>
                <a:spLocks/>
              </p:cNvSpPr>
              <p:nvPr/>
            </p:nvSpPr>
            <p:spPr bwMode="auto">
              <a:xfrm>
                <a:off x="4728" y="1032"/>
                <a:ext cx="55" cy="26"/>
              </a:xfrm>
              <a:custGeom>
                <a:avLst/>
                <a:gdLst>
                  <a:gd name="T0" fmla="*/ 0 w 110"/>
                  <a:gd name="T1" fmla="*/ 7 h 51"/>
                  <a:gd name="T2" fmla="*/ 97 w 110"/>
                  <a:gd name="T3" fmla="*/ 0 h 51"/>
                  <a:gd name="T4" fmla="*/ 110 w 110"/>
                  <a:gd name="T5" fmla="*/ 36 h 51"/>
                  <a:gd name="T6" fmla="*/ 23 w 110"/>
                  <a:gd name="T7" fmla="*/ 51 h 51"/>
                  <a:gd name="T8" fmla="*/ 0 w 110"/>
                  <a:gd name="T9" fmla="*/ 7 h 51"/>
                  <a:gd name="T10" fmla="*/ 0 w 110"/>
                  <a:gd name="T11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51">
                    <a:moveTo>
                      <a:pt x="0" y="7"/>
                    </a:moveTo>
                    <a:lnTo>
                      <a:pt x="97" y="0"/>
                    </a:lnTo>
                    <a:lnTo>
                      <a:pt x="110" y="36"/>
                    </a:lnTo>
                    <a:lnTo>
                      <a:pt x="23" y="51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01" name="Freeform 389"/>
              <p:cNvSpPr>
                <a:spLocks/>
              </p:cNvSpPr>
              <p:nvPr/>
            </p:nvSpPr>
            <p:spPr bwMode="auto">
              <a:xfrm>
                <a:off x="4628" y="971"/>
                <a:ext cx="49" cy="76"/>
              </a:xfrm>
              <a:custGeom>
                <a:avLst/>
                <a:gdLst>
                  <a:gd name="T0" fmla="*/ 0 w 97"/>
                  <a:gd name="T1" fmla="*/ 10 h 152"/>
                  <a:gd name="T2" fmla="*/ 7 w 97"/>
                  <a:gd name="T3" fmla="*/ 143 h 152"/>
                  <a:gd name="T4" fmla="*/ 42 w 97"/>
                  <a:gd name="T5" fmla="*/ 152 h 152"/>
                  <a:gd name="T6" fmla="*/ 97 w 97"/>
                  <a:gd name="T7" fmla="*/ 129 h 152"/>
                  <a:gd name="T8" fmla="*/ 74 w 97"/>
                  <a:gd name="T9" fmla="*/ 0 h 152"/>
                  <a:gd name="T10" fmla="*/ 36 w 97"/>
                  <a:gd name="T11" fmla="*/ 15 h 152"/>
                  <a:gd name="T12" fmla="*/ 0 w 97"/>
                  <a:gd name="T13" fmla="*/ 10 h 152"/>
                  <a:gd name="T14" fmla="*/ 0 w 97"/>
                  <a:gd name="T15" fmla="*/ 1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152">
                    <a:moveTo>
                      <a:pt x="0" y="10"/>
                    </a:moveTo>
                    <a:lnTo>
                      <a:pt x="7" y="143"/>
                    </a:lnTo>
                    <a:lnTo>
                      <a:pt x="42" y="152"/>
                    </a:lnTo>
                    <a:lnTo>
                      <a:pt x="97" y="129"/>
                    </a:lnTo>
                    <a:lnTo>
                      <a:pt x="74" y="0"/>
                    </a:lnTo>
                    <a:lnTo>
                      <a:pt x="36" y="15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7A9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02" name="Freeform 390"/>
              <p:cNvSpPr>
                <a:spLocks/>
              </p:cNvSpPr>
              <p:nvPr/>
            </p:nvSpPr>
            <p:spPr bwMode="auto">
              <a:xfrm>
                <a:off x="4628" y="951"/>
                <a:ext cx="39" cy="25"/>
              </a:xfrm>
              <a:custGeom>
                <a:avLst/>
                <a:gdLst>
                  <a:gd name="T0" fmla="*/ 7 w 78"/>
                  <a:gd name="T1" fmla="*/ 40 h 50"/>
                  <a:gd name="T2" fmla="*/ 40 w 78"/>
                  <a:gd name="T3" fmla="*/ 50 h 50"/>
                  <a:gd name="T4" fmla="*/ 78 w 78"/>
                  <a:gd name="T5" fmla="*/ 36 h 50"/>
                  <a:gd name="T6" fmla="*/ 47 w 78"/>
                  <a:gd name="T7" fmla="*/ 0 h 50"/>
                  <a:gd name="T8" fmla="*/ 0 w 78"/>
                  <a:gd name="T9" fmla="*/ 11 h 50"/>
                  <a:gd name="T10" fmla="*/ 7 w 78"/>
                  <a:gd name="T11" fmla="*/ 40 h 50"/>
                  <a:gd name="T12" fmla="*/ 7 w 78"/>
                  <a:gd name="T13" fmla="*/ 4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50">
                    <a:moveTo>
                      <a:pt x="7" y="40"/>
                    </a:moveTo>
                    <a:lnTo>
                      <a:pt x="40" y="50"/>
                    </a:lnTo>
                    <a:lnTo>
                      <a:pt x="78" y="36"/>
                    </a:lnTo>
                    <a:lnTo>
                      <a:pt x="47" y="0"/>
                    </a:lnTo>
                    <a:lnTo>
                      <a:pt x="0" y="11"/>
                    </a:lnTo>
                    <a:lnTo>
                      <a:pt x="7" y="40"/>
                    </a:lnTo>
                    <a:lnTo>
                      <a:pt x="7" y="40"/>
                    </a:lnTo>
                    <a:close/>
                  </a:path>
                </a:pathLst>
              </a:custGeom>
              <a:solidFill>
                <a:srgbClr val="96A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03" name="Freeform 391"/>
              <p:cNvSpPr>
                <a:spLocks/>
              </p:cNvSpPr>
              <p:nvPr/>
            </p:nvSpPr>
            <p:spPr bwMode="auto">
              <a:xfrm>
                <a:off x="4340" y="1114"/>
                <a:ext cx="528" cy="141"/>
              </a:xfrm>
              <a:custGeom>
                <a:avLst/>
                <a:gdLst>
                  <a:gd name="T0" fmla="*/ 0 w 1057"/>
                  <a:gd name="T1" fmla="*/ 154 h 283"/>
                  <a:gd name="T2" fmla="*/ 13 w 1057"/>
                  <a:gd name="T3" fmla="*/ 283 h 283"/>
                  <a:gd name="T4" fmla="*/ 316 w 1057"/>
                  <a:gd name="T5" fmla="*/ 253 h 283"/>
                  <a:gd name="T6" fmla="*/ 739 w 1057"/>
                  <a:gd name="T7" fmla="*/ 194 h 283"/>
                  <a:gd name="T8" fmla="*/ 1057 w 1057"/>
                  <a:gd name="T9" fmla="*/ 133 h 283"/>
                  <a:gd name="T10" fmla="*/ 1024 w 1057"/>
                  <a:gd name="T11" fmla="*/ 0 h 283"/>
                  <a:gd name="T12" fmla="*/ 612 w 1057"/>
                  <a:gd name="T13" fmla="*/ 53 h 283"/>
                  <a:gd name="T14" fmla="*/ 312 w 1057"/>
                  <a:gd name="T15" fmla="*/ 97 h 283"/>
                  <a:gd name="T16" fmla="*/ 0 w 1057"/>
                  <a:gd name="T17" fmla="*/ 154 h 283"/>
                  <a:gd name="T18" fmla="*/ 0 w 1057"/>
                  <a:gd name="T19" fmla="*/ 154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7" h="283">
                    <a:moveTo>
                      <a:pt x="0" y="154"/>
                    </a:moveTo>
                    <a:lnTo>
                      <a:pt x="13" y="283"/>
                    </a:lnTo>
                    <a:lnTo>
                      <a:pt x="316" y="253"/>
                    </a:lnTo>
                    <a:lnTo>
                      <a:pt x="739" y="194"/>
                    </a:lnTo>
                    <a:lnTo>
                      <a:pt x="1057" y="133"/>
                    </a:lnTo>
                    <a:lnTo>
                      <a:pt x="1024" y="0"/>
                    </a:lnTo>
                    <a:lnTo>
                      <a:pt x="612" y="53"/>
                    </a:lnTo>
                    <a:lnTo>
                      <a:pt x="312" y="97"/>
                    </a:lnTo>
                    <a:lnTo>
                      <a:pt x="0" y="154"/>
                    </a:lnTo>
                    <a:lnTo>
                      <a:pt x="0" y="154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04" name="Freeform 392"/>
              <p:cNvSpPr>
                <a:spLocks/>
              </p:cNvSpPr>
              <p:nvPr/>
            </p:nvSpPr>
            <p:spPr bwMode="auto">
              <a:xfrm>
                <a:off x="4372" y="1162"/>
                <a:ext cx="322" cy="67"/>
              </a:xfrm>
              <a:custGeom>
                <a:avLst/>
                <a:gdLst>
                  <a:gd name="T0" fmla="*/ 0 w 644"/>
                  <a:gd name="T1" fmla="*/ 93 h 133"/>
                  <a:gd name="T2" fmla="*/ 3 w 644"/>
                  <a:gd name="T3" fmla="*/ 133 h 133"/>
                  <a:gd name="T4" fmla="*/ 209 w 644"/>
                  <a:gd name="T5" fmla="*/ 105 h 133"/>
                  <a:gd name="T6" fmla="*/ 644 w 644"/>
                  <a:gd name="T7" fmla="*/ 46 h 133"/>
                  <a:gd name="T8" fmla="*/ 640 w 644"/>
                  <a:gd name="T9" fmla="*/ 0 h 133"/>
                  <a:gd name="T10" fmla="*/ 389 w 644"/>
                  <a:gd name="T11" fmla="*/ 29 h 133"/>
                  <a:gd name="T12" fmla="*/ 21 w 644"/>
                  <a:gd name="T13" fmla="*/ 91 h 133"/>
                  <a:gd name="T14" fmla="*/ 0 w 644"/>
                  <a:gd name="T15" fmla="*/ 93 h 133"/>
                  <a:gd name="T16" fmla="*/ 0 w 644"/>
                  <a:gd name="T17" fmla="*/ 9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4" h="133">
                    <a:moveTo>
                      <a:pt x="0" y="93"/>
                    </a:moveTo>
                    <a:lnTo>
                      <a:pt x="3" y="133"/>
                    </a:lnTo>
                    <a:lnTo>
                      <a:pt x="209" y="105"/>
                    </a:lnTo>
                    <a:lnTo>
                      <a:pt x="644" y="46"/>
                    </a:lnTo>
                    <a:lnTo>
                      <a:pt x="640" y="0"/>
                    </a:lnTo>
                    <a:lnTo>
                      <a:pt x="389" y="29"/>
                    </a:lnTo>
                    <a:lnTo>
                      <a:pt x="21" y="91"/>
                    </a:lnTo>
                    <a:lnTo>
                      <a:pt x="0" y="93"/>
                    </a:ln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808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05" name="Freeform 393"/>
              <p:cNvSpPr>
                <a:spLocks/>
              </p:cNvSpPr>
              <p:nvPr/>
            </p:nvSpPr>
            <p:spPr bwMode="auto">
              <a:xfrm>
                <a:off x="4203" y="1176"/>
                <a:ext cx="27" cy="240"/>
              </a:xfrm>
              <a:custGeom>
                <a:avLst/>
                <a:gdLst>
                  <a:gd name="T0" fmla="*/ 6 w 56"/>
                  <a:gd name="T1" fmla="*/ 479 h 479"/>
                  <a:gd name="T2" fmla="*/ 56 w 56"/>
                  <a:gd name="T3" fmla="*/ 479 h 479"/>
                  <a:gd name="T4" fmla="*/ 44 w 56"/>
                  <a:gd name="T5" fmla="*/ 292 h 479"/>
                  <a:gd name="T6" fmla="*/ 40 w 56"/>
                  <a:gd name="T7" fmla="*/ 30 h 479"/>
                  <a:gd name="T8" fmla="*/ 42 w 56"/>
                  <a:gd name="T9" fmla="*/ 0 h 479"/>
                  <a:gd name="T10" fmla="*/ 0 w 56"/>
                  <a:gd name="T11" fmla="*/ 7 h 479"/>
                  <a:gd name="T12" fmla="*/ 2 w 56"/>
                  <a:gd name="T13" fmla="*/ 194 h 479"/>
                  <a:gd name="T14" fmla="*/ 6 w 56"/>
                  <a:gd name="T15" fmla="*/ 479 h 479"/>
                  <a:gd name="T16" fmla="*/ 6 w 56"/>
                  <a:gd name="T17" fmla="*/ 479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79">
                    <a:moveTo>
                      <a:pt x="6" y="479"/>
                    </a:moveTo>
                    <a:lnTo>
                      <a:pt x="56" y="479"/>
                    </a:lnTo>
                    <a:lnTo>
                      <a:pt x="44" y="292"/>
                    </a:lnTo>
                    <a:lnTo>
                      <a:pt x="40" y="30"/>
                    </a:lnTo>
                    <a:lnTo>
                      <a:pt x="42" y="0"/>
                    </a:lnTo>
                    <a:lnTo>
                      <a:pt x="0" y="7"/>
                    </a:lnTo>
                    <a:lnTo>
                      <a:pt x="2" y="194"/>
                    </a:lnTo>
                    <a:lnTo>
                      <a:pt x="6" y="479"/>
                    </a:lnTo>
                    <a:lnTo>
                      <a:pt x="6" y="479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06" name="Freeform 394"/>
              <p:cNvSpPr>
                <a:spLocks/>
              </p:cNvSpPr>
              <p:nvPr/>
            </p:nvSpPr>
            <p:spPr bwMode="auto">
              <a:xfrm>
                <a:off x="4260" y="1289"/>
                <a:ext cx="73" cy="78"/>
              </a:xfrm>
              <a:custGeom>
                <a:avLst/>
                <a:gdLst>
                  <a:gd name="T0" fmla="*/ 0 w 147"/>
                  <a:gd name="T1" fmla="*/ 65 h 156"/>
                  <a:gd name="T2" fmla="*/ 12 w 147"/>
                  <a:gd name="T3" fmla="*/ 120 h 156"/>
                  <a:gd name="T4" fmla="*/ 56 w 147"/>
                  <a:gd name="T5" fmla="*/ 156 h 156"/>
                  <a:gd name="T6" fmla="*/ 107 w 147"/>
                  <a:gd name="T7" fmla="*/ 154 h 156"/>
                  <a:gd name="T8" fmla="*/ 145 w 147"/>
                  <a:gd name="T9" fmla="*/ 108 h 156"/>
                  <a:gd name="T10" fmla="*/ 147 w 147"/>
                  <a:gd name="T11" fmla="*/ 44 h 156"/>
                  <a:gd name="T12" fmla="*/ 101 w 147"/>
                  <a:gd name="T13" fmla="*/ 0 h 156"/>
                  <a:gd name="T14" fmla="*/ 29 w 147"/>
                  <a:gd name="T15" fmla="*/ 6 h 156"/>
                  <a:gd name="T16" fmla="*/ 0 w 147"/>
                  <a:gd name="T17" fmla="*/ 65 h 156"/>
                  <a:gd name="T18" fmla="*/ 0 w 147"/>
                  <a:gd name="T19" fmla="*/ 6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7" h="156">
                    <a:moveTo>
                      <a:pt x="0" y="65"/>
                    </a:moveTo>
                    <a:lnTo>
                      <a:pt x="12" y="120"/>
                    </a:lnTo>
                    <a:lnTo>
                      <a:pt x="56" y="156"/>
                    </a:lnTo>
                    <a:lnTo>
                      <a:pt x="107" y="154"/>
                    </a:lnTo>
                    <a:lnTo>
                      <a:pt x="145" y="108"/>
                    </a:lnTo>
                    <a:lnTo>
                      <a:pt x="147" y="44"/>
                    </a:lnTo>
                    <a:lnTo>
                      <a:pt x="101" y="0"/>
                    </a:lnTo>
                    <a:lnTo>
                      <a:pt x="29" y="6"/>
                    </a:lnTo>
                    <a:lnTo>
                      <a:pt x="0" y="65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07" name="Freeform 395"/>
              <p:cNvSpPr>
                <a:spLocks/>
              </p:cNvSpPr>
              <p:nvPr/>
            </p:nvSpPr>
            <p:spPr bwMode="auto">
              <a:xfrm>
                <a:off x="4173" y="1507"/>
                <a:ext cx="21" cy="27"/>
              </a:xfrm>
              <a:custGeom>
                <a:avLst/>
                <a:gdLst>
                  <a:gd name="T0" fmla="*/ 11 w 41"/>
                  <a:gd name="T1" fmla="*/ 4 h 54"/>
                  <a:gd name="T2" fmla="*/ 39 w 41"/>
                  <a:gd name="T3" fmla="*/ 0 h 54"/>
                  <a:gd name="T4" fmla="*/ 41 w 41"/>
                  <a:gd name="T5" fmla="*/ 25 h 54"/>
                  <a:gd name="T6" fmla="*/ 28 w 41"/>
                  <a:gd name="T7" fmla="*/ 52 h 54"/>
                  <a:gd name="T8" fmla="*/ 7 w 41"/>
                  <a:gd name="T9" fmla="*/ 54 h 54"/>
                  <a:gd name="T10" fmla="*/ 0 w 41"/>
                  <a:gd name="T11" fmla="*/ 23 h 54"/>
                  <a:gd name="T12" fmla="*/ 11 w 41"/>
                  <a:gd name="T13" fmla="*/ 4 h 54"/>
                  <a:gd name="T14" fmla="*/ 11 w 41"/>
                  <a:gd name="T15" fmla="*/ 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54">
                    <a:moveTo>
                      <a:pt x="11" y="4"/>
                    </a:moveTo>
                    <a:lnTo>
                      <a:pt x="39" y="0"/>
                    </a:lnTo>
                    <a:lnTo>
                      <a:pt x="41" y="25"/>
                    </a:lnTo>
                    <a:lnTo>
                      <a:pt x="28" y="52"/>
                    </a:lnTo>
                    <a:lnTo>
                      <a:pt x="7" y="54"/>
                    </a:lnTo>
                    <a:lnTo>
                      <a:pt x="0" y="23"/>
                    </a:lnTo>
                    <a:lnTo>
                      <a:pt x="11" y="4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96A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08" name="Freeform 396"/>
              <p:cNvSpPr>
                <a:spLocks/>
              </p:cNvSpPr>
              <p:nvPr/>
            </p:nvSpPr>
            <p:spPr bwMode="auto">
              <a:xfrm>
                <a:off x="4185" y="1506"/>
                <a:ext cx="41" cy="29"/>
              </a:xfrm>
              <a:custGeom>
                <a:avLst/>
                <a:gdLst>
                  <a:gd name="T0" fmla="*/ 10 w 84"/>
                  <a:gd name="T1" fmla="*/ 0 h 57"/>
                  <a:gd name="T2" fmla="*/ 71 w 84"/>
                  <a:gd name="T3" fmla="*/ 4 h 57"/>
                  <a:gd name="T4" fmla="*/ 84 w 84"/>
                  <a:gd name="T5" fmla="*/ 31 h 57"/>
                  <a:gd name="T6" fmla="*/ 69 w 84"/>
                  <a:gd name="T7" fmla="*/ 57 h 57"/>
                  <a:gd name="T8" fmla="*/ 0 w 84"/>
                  <a:gd name="T9" fmla="*/ 57 h 57"/>
                  <a:gd name="T10" fmla="*/ 19 w 84"/>
                  <a:gd name="T11" fmla="*/ 33 h 57"/>
                  <a:gd name="T12" fmla="*/ 17 w 84"/>
                  <a:gd name="T13" fmla="*/ 8 h 57"/>
                  <a:gd name="T14" fmla="*/ 10 w 84"/>
                  <a:gd name="T15" fmla="*/ 0 h 57"/>
                  <a:gd name="T16" fmla="*/ 10 w 84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" h="57">
                    <a:moveTo>
                      <a:pt x="10" y="0"/>
                    </a:moveTo>
                    <a:lnTo>
                      <a:pt x="71" y="4"/>
                    </a:lnTo>
                    <a:lnTo>
                      <a:pt x="84" y="31"/>
                    </a:lnTo>
                    <a:lnTo>
                      <a:pt x="69" y="57"/>
                    </a:lnTo>
                    <a:lnTo>
                      <a:pt x="0" y="57"/>
                    </a:lnTo>
                    <a:lnTo>
                      <a:pt x="19" y="33"/>
                    </a:lnTo>
                    <a:lnTo>
                      <a:pt x="17" y="8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6A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09" name="Freeform 397"/>
              <p:cNvSpPr>
                <a:spLocks/>
              </p:cNvSpPr>
              <p:nvPr/>
            </p:nvSpPr>
            <p:spPr bwMode="auto">
              <a:xfrm>
                <a:off x="4245" y="1447"/>
                <a:ext cx="29" cy="51"/>
              </a:xfrm>
              <a:custGeom>
                <a:avLst/>
                <a:gdLst>
                  <a:gd name="T0" fmla="*/ 0 w 57"/>
                  <a:gd name="T1" fmla="*/ 9 h 100"/>
                  <a:gd name="T2" fmla="*/ 2 w 57"/>
                  <a:gd name="T3" fmla="*/ 95 h 100"/>
                  <a:gd name="T4" fmla="*/ 42 w 57"/>
                  <a:gd name="T5" fmla="*/ 100 h 100"/>
                  <a:gd name="T6" fmla="*/ 57 w 57"/>
                  <a:gd name="T7" fmla="*/ 89 h 100"/>
                  <a:gd name="T8" fmla="*/ 57 w 57"/>
                  <a:gd name="T9" fmla="*/ 0 h 100"/>
                  <a:gd name="T10" fmla="*/ 0 w 57"/>
                  <a:gd name="T11" fmla="*/ 9 h 100"/>
                  <a:gd name="T12" fmla="*/ 0 w 57"/>
                  <a:gd name="T13" fmla="*/ 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00">
                    <a:moveTo>
                      <a:pt x="0" y="9"/>
                    </a:moveTo>
                    <a:lnTo>
                      <a:pt x="2" y="95"/>
                    </a:lnTo>
                    <a:lnTo>
                      <a:pt x="42" y="100"/>
                    </a:lnTo>
                    <a:lnTo>
                      <a:pt x="57" y="89"/>
                    </a:lnTo>
                    <a:lnTo>
                      <a:pt x="57" y="0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6A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10" name="Freeform 398"/>
              <p:cNvSpPr>
                <a:spLocks/>
              </p:cNvSpPr>
              <p:nvPr/>
            </p:nvSpPr>
            <p:spPr bwMode="auto">
              <a:xfrm>
                <a:off x="4196" y="1563"/>
                <a:ext cx="91" cy="79"/>
              </a:xfrm>
              <a:custGeom>
                <a:avLst/>
                <a:gdLst>
                  <a:gd name="T0" fmla="*/ 46 w 183"/>
                  <a:gd name="T1" fmla="*/ 0 h 158"/>
                  <a:gd name="T2" fmla="*/ 48 w 183"/>
                  <a:gd name="T3" fmla="*/ 38 h 158"/>
                  <a:gd name="T4" fmla="*/ 86 w 183"/>
                  <a:gd name="T5" fmla="*/ 37 h 158"/>
                  <a:gd name="T6" fmla="*/ 105 w 183"/>
                  <a:gd name="T7" fmla="*/ 2 h 158"/>
                  <a:gd name="T8" fmla="*/ 120 w 183"/>
                  <a:gd name="T9" fmla="*/ 6 h 158"/>
                  <a:gd name="T10" fmla="*/ 141 w 183"/>
                  <a:gd name="T11" fmla="*/ 59 h 158"/>
                  <a:gd name="T12" fmla="*/ 183 w 183"/>
                  <a:gd name="T13" fmla="*/ 118 h 158"/>
                  <a:gd name="T14" fmla="*/ 137 w 183"/>
                  <a:gd name="T15" fmla="*/ 99 h 158"/>
                  <a:gd name="T16" fmla="*/ 110 w 183"/>
                  <a:gd name="T17" fmla="*/ 75 h 158"/>
                  <a:gd name="T18" fmla="*/ 112 w 183"/>
                  <a:gd name="T19" fmla="*/ 118 h 158"/>
                  <a:gd name="T20" fmla="*/ 118 w 183"/>
                  <a:gd name="T21" fmla="*/ 158 h 158"/>
                  <a:gd name="T22" fmla="*/ 67 w 183"/>
                  <a:gd name="T23" fmla="*/ 120 h 158"/>
                  <a:gd name="T24" fmla="*/ 23 w 183"/>
                  <a:gd name="T25" fmla="*/ 73 h 158"/>
                  <a:gd name="T26" fmla="*/ 0 w 183"/>
                  <a:gd name="T27" fmla="*/ 10 h 158"/>
                  <a:gd name="T28" fmla="*/ 46 w 183"/>
                  <a:gd name="T29" fmla="*/ 0 h 158"/>
                  <a:gd name="T30" fmla="*/ 46 w 183"/>
                  <a:gd name="T3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3" h="158">
                    <a:moveTo>
                      <a:pt x="46" y="0"/>
                    </a:moveTo>
                    <a:lnTo>
                      <a:pt x="48" y="38"/>
                    </a:lnTo>
                    <a:lnTo>
                      <a:pt x="86" y="37"/>
                    </a:lnTo>
                    <a:lnTo>
                      <a:pt x="105" y="2"/>
                    </a:lnTo>
                    <a:lnTo>
                      <a:pt x="120" y="6"/>
                    </a:lnTo>
                    <a:lnTo>
                      <a:pt x="141" y="59"/>
                    </a:lnTo>
                    <a:lnTo>
                      <a:pt x="183" y="118"/>
                    </a:lnTo>
                    <a:lnTo>
                      <a:pt x="137" y="99"/>
                    </a:lnTo>
                    <a:lnTo>
                      <a:pt x="110" y="75"/>
                    </a:lnTo>
                    <a:lnTo>
                      <a:pt x="112" y="118"/>
                    </a:lnTo>
                    <a:lnTo>
                      <a:pt x="118" y="158"/>
                    </a:lnTo>
                    <a:lnTo>
                      <a:pt x="67" y="120"/>
                    </a:lnTo>
                    <a:lnTo>
                      <a:pt x="23" y="73"/>
                    </a:lnTo>
                    <a:lnTo>
                      <a:pt x="0" y="1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96A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11" name="Freeform 399"/>
              <p:cNvSpPr>
                <a:spLocks/>
              </p:cNvSpPr>
              <p:nvPr/>
            </p:nvSpPr>
            <p:spPr bwMode="auto">
              <a:xfrm>
                <a:off x="4493" y="1323"/>
                <a:ext cx="75" cy="63"/>
              </a:xfrm>
              <a:custGeom>
                <a:avLst/>
                <a:gdLst>
                  <a:gd name="T0" fmla="*/ 0 w 150"/>
                  <a:gd name="T1" fmla="*/ 128 h 128"/>
                  <a:gd name="T2" fmla="*/ 150 w 150"/>
                  <a:gd name="T3" fmla="*/ 120 h 128"/>
                  <a:gd name="T4" fmla="*/ 137 w 150"/>
                  <a:gd name="T5" fmla="*/ 0 h 128"/>
                  <a:gd name="T6" fmla="*/ 59 w 150"/>
                  <a:gd name="T7" fmla="*/ 61 h 128"/>
                  <a:gd name="T8" fmla="*/ 0 w 150"/>
                  <a:gd name="T9" fmla="*/ 128 h 128"/>
                  <a:gd name="T10" fmla="*/ 0 w 150"/>
                  <a:gd name="T11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0" h="128">
                    <a:moveTo>
                      <a:pt x="0" y="128"/>
                    </a:moveTo>
                    <a:lnTo>
                      <a:pt x="150" y="120"/>
                    </a:lnTo>
                    <a:lnTo>
                      <a:pt x="137" y="0"/>
                    </a:lnTo>
                    <a:lnTo>
                      <a:pt x="59" y="61"/>
                    </a:lnTo>
                    <a:lnTo>
                      <a:pt x="0" y="128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7885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12" name="Freeform 400"/>
              <p:cNvSpPr>
                <a:spLocks/>
              </p:cNvSpPr>
              <p:nvPr/>
            </p:nvSpPr>
            <p:spPr bwMode="auto">
              <a:xfrm>
                <a:off x="4740" y="1254"/>
                <a:ext cx="51" cy="53"/>
              </a:xfrm>
              <a:custGeom>
                <a:avLst/>
                <a:gdLst>
                  <a:gd name="T0" fmla="*/ 0 w 101"/>
                  <a:gd name="T1" fmla="*/ 43 h 104"/>
                  <a:gd name="T2" fmla="*/ 8 w 101"/>
                  <a:gd name="T3" fmla="*/ 104 h 104"/>
                  <a:gd name="T4" fmla="*/ 101 w 101"/>
                  <a:gd name="T5" fmla="*/ 45 h 104"/>
                  <a:gd name="T6" fmla="*/ 85 w 101"/>
                  <a:gd name="T7" fmla="*/ 0 h 104"/>
                  <a:gd name="T8" fmla="*/ 0 w 101"/>
                  <a:gd name="T9" fmla="*/ 43 h 104"/>
                  <a:gd name="T10" fmla="*/ 0 w 101"/>
                  <a:gd name="T11" fmla="*/ 4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104">
                    <a:moveTo>
                      <a:pt x="0" y="43"/>
                    </a:moveTo>
                    <a:lnTo>
                      <a:pt x="8" y="104"/>
                    </a:lnTo>
                    <a:lnTo>
                      <a:pt x="101" y="45"/>
                    </a:lnTo>
                    <a:lnTo>
                      <a:pt x="85" y="0"/>
                    </a:lnTo>
                    <a:lnTo>
                      <a:pt x="0" y="43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F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13" name="Freeform 401"/>
              <p:cNvSpPr>
                <a:spLocks/>
              </p:cNvSpPr>
              <p:nvPr/>
            </p:nvSpPr>
            <p:spPr bwMode="auto">
              <a:xfrm>
                <a:off x="4711" y="1270"/>
                <a:ext cx="31" cy="44"/>
              </a:xfrm>
              <a:custGeom>
                <a:avLst/>
                <a:gdLst>
                  <a:gd name="T0" fmla="*/ 0 w 63"/>
                  <a:gd name="T1" fmla="*/ 7 h 87"/>
                  <a:gd name="T2" fmla="*/ 2 w 63"/>
                  <a:gd name="T3" fmla="*/ 61 h 87"/>
                  <a:gd name="T4" fmla="*/ 63 w 63"/>
                  <a:gd name="T5" fmla="*/ 87 h 87"/>
                  <a:gd name="T6" fmla="*/ 59 w 63"/>
                  <a:gd name="T7" fmla="*/ 0 h 87"/>
                  <a:gd name="T8" fmla="*/ 0 w 63"/>
                  <a:gd name="T9" fmla="*/ 7 h 87"/>
                  <a:gd name="T10" fmla="*/ 0 w 63"/>
                  <a:gd name="T11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87">
                    <a:moveTo>
                      <a:pt x="0" y="7"/>
                    </a:moveTo>
                    <a:lnTo>
                      <a:pt x="2" y="61"/>
                    </a:lnTo>
                    <a:lnTo>
                      <a:pt x="63" y="87"/>
                    </a:lnTo>
                    <a:lnTo>
                      <a:pt x="59" y="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14" name="Freeform 402"/>
              <p:cNvSpPr>
                <a:spLocks/>
              </p:cNvSpPr>
              <p:nvPr/>
            </p:nvSpPr>
            <p:spPr bwMode="auto">
              <a:xfrm>
                <a:off x="4701" y="1343"/>
                <a:ext cx="91" cy="138"/>
              </a:xfrm>
              <a:custGeom>
                <a:avLst/>
                <a:gdLst>
                  <a:gd name="T0" fmla="*/ 0 w 183"/>
                  <a:gd name="T1" fmla="*/ 130 h 276"/>
                  <a:gd name="T2" fmla="*/ 10 w 183"/>
                  <a:gd name="T3" fmla="*/ 208 h 276"/>
                  <a:gd name="T4" fmla="*/ 67 w 183"/>
                  <a:gd name="T5" fmla="*/ 276 h 276"/>
                  <a:gd name="T6" fmla="*/ 135 w 183"/>
                  <a:gd name="T7" fmla="*/ 272 h 276"/>
                  <a:gd name="T8" fmla="*/ 82 w 183"/>
                  <a:gd name="T9" fmla="*/ 185 h 276"/>
                  <a:gd name="T10" fmla="*/ 95 w 183"/>
                  <a:gd name="T11" fmla="*/ 84 h 276"/>
                  <a:gd name="T12" fmla="*/ 183 w 183"/>
                  <a:gd name="T13" fmla="*/ 12 h 276"/>
                  <a:gd name="T14" fmla="*/ 124 w 183"/>
                  <a:gd name="T15" fmla="*/ 0 h 276"/>
                  <a:gd name="T16" fmla="*/ 51 w 183"/>
                  <a:gd name="T17" fmla="*/ 48 h 276"/>
                  <a:gd name="T18" fmla="*/ 0 w 183"/>
                  <a:gd name="T19" fmla="*/ 130 h 276"/>
                  <a:gd name="T20" fmla="*/ 0 w 183"/>
                  <a:gd name="T21" fmla="*/ 13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3" h="276">
                    <a:moveTo>
                      <a:pt x="0" y="130"/>
                    </a:moveTo>
                    <a:lnTo>
                      <a:pt x="10" y="208"/>
                    </a:lnTo>
                    <a:lnTo>
                      <a:pt x="67" y="276"/>
                    </a:lnTo>
                    <a:lnTo>
                      <a:pt x="135" y="272"/>
                    </a:lnTo>
                    <a:lnTo>
                      <a:pt x="82" y="185"/>
                    </a:lnTo>
                    <a:lnTo>
                      <a:pt x="95" y="84"/>
                    </a:lnTo>
                    <a:lnTo>
                      <a:pt x="183" y="12"/>
                    </a:lnTo>
                    <a:lnTo>
                      <a:pt x="124" y="0"/>
                    </a:lnTo>
                    <a:lnTo>
                      <a:pt x="51" y="48"/>
                    </a:lnTo>
                    <a:lnTo>
                      <a:pt x="0" y="130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15" name="Freeform 403"/>
              <p:cNvSpPr>
                <a:spLocks/>
              </p:cNvSpPr>
              <p:nvPr/>
            </p:nvSpPr>
            <p:spPr bwMode="auto">
              <a:xfrm>
                <a:off x="4742" y="1351"/>
                <a:ext cx="125" cy="124"/>
              </a:xfrm>
              <a:custGeom>
                <a:avLst/>
                <a:gdLst>
                  <a:gd name="T0" fmla="*/ 17 w 249"/>
                  <a:gd name="T1" fmla="*/ 77 h 248"/>
                  <a:gd name="T2" fmla="*/ 0 w 249"/>
                  <a:gd name="T3" fmla="*/ 173 h 248"/>
                  <a:gd name="T4" fmla="*/ 76 w 249"/>
                  <a:gd name="T5" fmla="*/ 248 h 248"/>
                  <a:gd name="T6" fmla="*/ 175 w 249"/>
                  <a:gd name="T7" fmla="*/ 246 h 248"/>
                  <a:gd name="T8" fmla="*/ 249 w 249"/>
                  <a:gd name="T9" fmla="*/ 181 h 248"/>
                  <a:gd name="T10" fmla="*/ 241 w 249"/>
                  <a:gd name="T11" fmla="*/ 69 h 248"/>
                  <a:gd name="T12" fmla="*/ 173 w 249"/>
                  <a:gd name="T13" fmla="*/ 0 h 248"/>
                  <a:gd name="T14" fmla="*/ 66 w 249"/>
                  <a:gd name="T15" fmla="*/ 14 h 248"/>
                  <a:gd name="T16" fmla="*/ 17 w 249"/>
                  <a:gd name="T17" fmla="*/ 77 h 248"/>
                  <a:gd name="T18" fmla="*/ 17 w 249"/>
                  <a:gd name="T19" fmla="*/ 77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9" h="248">
                    <a:moveTo>
                      <a:pt x="17" y="77"/>
                    </a:moveTo>
                    <a:lnTo>
                      <a:pt x="0" y="173"/>
                    </a:lnTo>
                    <a:lnTo>
                      <a:pt x="76" y="248"/>
                    </a:lnTo>
                    <a:lnTo>
                      <a:pt x="175" y="246"/>
                    </a:lnTo>
                    <a:lnTo>
                      <a:pt x="249" y="181"/>
                    </a:lnTo>
                    <a:lnTo>
                      <a:pt x="241" y="69"/>
                    </a:lnTo>
                    <a:lnTo>
                      <a:pt x="173" y="0"/>
                    </a:lnTo>
                    <a:lnTo>
                      <a:pt x="66" y="14"/>
                    </a:lnTo>
                    <a:lnTo>
                      <a:pt x="17" y="77"/>
                    </a:lnTo>
                    <a:lnTo>
                      <a:pt x="17" y="77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16" name="Freeform 404"/>
              <p:cNvSpPr>
                <a:spLocks/>
              </p:cNvSpPr>
              <p:nvPr/>
            </p:nvSpPr>
            <p:spPr bwMode="auto">
              <a:xfrm>
                <a:off x="4548" y="1284"/>
                <a:ext cx="87" cy="283"/>
              </a:xfrm>
              <a:custGeom>
                <a:avLst/>
                <a:gdLst>
                  <a:gd name="T0" fmla="*/ 0 w 175"/>
                  <a:gd name="T1" fmla="*/ 316 h 567"/>
                  <a:gd name="T2" fmla="*/ 67 w 175"/>
                  <a:gd name="T3" fmla="*/ 449 h 567"/>
                  <a:gd name="T4" fmla="*/ 160 w 175"/>
                  <a:gd name="T5" fmla="*/ 567 h 567"/>
                  <a:gd name="T6" fmla="*/ 171 w 175"/>
                  <a:gd name="T7" fmla="*/ 442 h 567"/>
                  <a:gd name="T8" fmla="*/ 175 w 175"/>
                  <a:gd name="T9" fmla="*/ 213 h 567"/>
                  <a:gd name="T10" fmla="*/ 139 w 175"/>
                  <a:gd name="T11" fmla="*/ 90 h 567"/>
                  <a:gd name="T12" fmla="*/ 72 w 175"/>
                  <a:gd name="T13" fmla="*/ 18 h 567"/>
                  <a:gd name="T14" fmla="*/ 8 w 175"/>
                  <a:gd name="T15" fmla="*/ 0 h 567"/>
                  <a:gd name="T16" fmla="*/ 38 w 175"/>
                  <a:gd name="T17" fmla="*/ 107 h 567"/>
                  <a:gd name="T18" fmla="*/ 31 w 175"/>
                  <a:gd name="T19" fmla="*/ 236 h 567"/>
                  <a:gd name="T20" fmla="*/ 0 w 175"/>
                  <a:gd name="T21" fmla="*/ 316 h 567"/>
                  <a:gd name="T22" fmla="*/ 0 w 175"/>
                  <a:gd name="T23" fmla="*/ 31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5" h="567">
                    <a:moveTo>
                      <a:pt x="0" y="316"/>
                    </a:moveTo>
                    <a:lnTo>
                      <a:pt x="67" y="449"/>
                    </a:lnTo>
                    <a:lnTo>
                      <a:pt x="160" y="567"/>
                    </a:lnTo>
                    <a:lnTo>
                      <a:pt x="171" y="442"/>
                    </a:lnTo>
                    <a:lnTo>
                      <a:pt x="175" y="213"/>
                    </a:lnTo>
                    <a:lnTo>
                      <a:pt x="139" y="90"/>
                    </a:lnTo>
                    <a:lnTo>
                      <a:pt x="72" y="18"/>
                    </a:lnTo>
                    <a:lnTo>
                      <a:pt x="8" y="0"/>
                    </a:lnTo>
                    <a:lnTo>
                      <a:pt x="38" y="107"/>
                    </a:lnTo>
                    <a:lnTo>
                      <a:pt x="31" y="236"/>
                    </a:lnTo>
                    <a:lnTo>
                      <a:pt x="0" y="316"/>
                    </a:lnTo>
                    <a:lnTo>
                      <a:pt x="0" y="316"/>
                    </a:lnTo>
                    <a:close/>
                  </a:path>
                </a:pathLst>
              </a:custGeom>
              <a:solidFill>
                <a:srgbClr val="6666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17" name="Freeform 405"/>
              <p:cNvSpPr>
                <a:spLocks/>
              </p:cNvSpPr>
              <p:nvPr/>
            </p:nvSpPr>
            <p:spPr bwMode="auto">
              <a:xfrm>
                <a:off x="4435" y="1381"/>
                <a:ext cx="586" cy="248"/>
              </a:xfrm>
              <a:custGeom>
                <a:avLst/>
                <a:gdLst>
                  <a:gd name="T0" fmla="*/ 361 w 1172"/>
                  <a:gd name="T1" fmla="*/ 497 h 497"/>
                  <a:gd name="T2" fmla="*/ 724 w 1172"/>
                  <a:gd name="T3" fmla="*/ 417 h 497"/>
                  <a:gd name="T4" fmla="*/ 1172 w 1172"/>
                  <a:gd name="T5" fmla="*/ 299 h 497"/>
                  <a:gd name="T6" fmla="*/ 1003 w 1172"/>
                  <a:gd name="T7" fmla="*/ 65 h 497"/>
                  <a:gd name="T8" fmla="*/ 1001 w 1172"/>
                  <a:gd name="T9" fmla="*/ 221 h 497"/>
                  <a:gd name="T10" fmla="*/ 675 w 1172"/>
                  <a:gd name="T11" fmla="*/ 312 h 497"/>
                  <a:gd name="T12" fmla="*/ 376 w 1172"/>
                  <a:gd name="T13" fmla="*/ 354 h 497"/>
                  <a:gd name="T14" fmla="*/ 279 w 1172"/>
                  <a:gd name="T15" fmla="*/ 234 h 497"/>
                  <a:gd name="T16" fmla="*/ 228 w 1172"/>
                  <a:gd name="T17" fmla="*/ 134 h 497"/>
                  <a:gd name="T18" fmla="*/ 262 w 1172"/>
                  <a:gd name="T19" fmla="*/ 0 h 497"/>
                  <a:gd name="T20" fmla="*/ 95 w 1172"/>
                  <a:gd name="T21" fmla="*/ 8 h 497"/>
                  <a:gd name="T22" fmla="*/ 8 w 1172"/>
                  <a:gd name="T23" fmla="*/ 122 h 497"/>
                  <a:gd name="T24" fmla="*/ 0 w 1172"/>
                  <a:gd name="T25" fmla="*/ 240 h 497"/>
                  <a:gd name="T26" fmla="*/ 32 w 1172"/>
                  <a:gd name="T27" fmla="*/ 341 h 497"/>
                  <a:gd name="T28" fmla="*/ 175 w 1172"/>
                  <a:gd name="T29" fmla="*/ 409 h 497"/>
                  <a:gd name="T30" fmla="*/ 317 w 1172"/>
                  <a:gd name="T31" fmla="*/ 464 h 497"/>
                  <a:gd name="T32" fmla="*/ 361 w 1172"/>
                  <a:gd name="T33" fmla="*/ 497 h 497"/>
                  <a:gd name="T34" fmla="*/ 361 w 1172"/>
                  <a:gd name="T35" fmla="*/ 49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72" h="497">
                    <a:moveTo>
                      <a:pt x="361" y="497"/>
                    </a:moveTo>
                    <a:lnTo>
                      <a:pt x="724" y="417"/>
                    </a:lnTo>
                    <a:lnTo>
                      <a:pt x="1172" y="299"/>
                    </a:lnTo>
                    <a:lnTo>
                      <a:pt x="1003" y="65"/>
                    </a:lnTo>
                    <a:lnTo>
                      <a:pt x="1001" y="221"/>
                    </a:lnTo>
                    <a:lnTo>
                      <a:pt x="675" y="312"/>
                    </a:lnTo>
                    <a:lnTo>
                      <a:pt x="376" y="354"/>
                    </a:lnTo>
                    <a:lnTo>
                      <a:pt x="279" y="234"/>
                    </a:lnTo>
                    <a:lnTo>
                      <a:pt x="228" y="134"/>
                    </a:lnTo>
                    <a:lnTo>
                      <a:pt x="262" y="0"/>
                    </a:lnTo>
                    <a:lnTo>
                      <a:pt x="95" y="8"/>
                    </a:lnTo>
                    <a:lnTo>
                      <a:pt x="8" y="122"/>
                    </a:lnTo>
                    <a:lnTo>
                      <a:pt x="0" y="240"/>
                    </a:lnTo>
                    <a:lnTo>
                      <a:pt x="32" y="341"/>
                    </a:lnTo>
                    <a:lnTo>
                      <a:pt x="175" y="409"/>
                    </a:lnTo>
                    <a:lnTo>
                      <a:pt x="317" y="464"/>
                    </a:lnTo>
                    <a:lnTo>
                      <a:pt x="361" y="497"/>
                    </a:lnTo>
                    <a:lnTo>
                      <a:pt x="361" y="497"/>
                    </a:lnTo>
                    <a:close/>
                  </a:path>
                </a:pathLst>
              </a:custGeom>
              <a:solidFill>
                <a:srgbClr val="BFBF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18" name="Freeform 406"/>
              <p:cNvSpPr>
                <a:spLocks/>
              </p:cNvSpPr>
              <p:nvPr/>
            </p:nvSpPr>
            <p:spPr bwMode="auto">
              <a:xfrm>
                <a:off x="4611" y="1528"/>
                <a:ext cx="410" cy="203"/>
              </a:xfrm>
              <a:custGeom>
                <a:avLst/>
                <a:gdLst>
                  <a:gd name="T0" fmla="*/ 0 w 818"/>
                  <a:gd name="T1" fmla="*/ 205 h 405"/>
                  <a:gd name="T2" fmla="*/ 651 w 818"/>
                  <a:gd name="T3" fmla="*/ 55 h 405"/>
                  <a:gd name="T4" fmla="*/ 818 w 818"/>
                  <a:gd name="T5" fmla="*/ 0 h 405"/>
                  <a:gd name="T6" fmla="*/ 811 w 818"/>
                  <a:gd name="T7" fmla="*/ 194 h 405"/>
                  <a:gd name="T8" fmla="*/ 197 w 818"/>
                  <a:gd name="T9" fmla="*/ 405 h 405"/>
                  <a:gd name="T10" fmla="*/ 115 w 818"/>
                  <a:gd name="T11" fmla="*/ 281 h 405"/>
                  <a:gd name="T12" fmla="*/ 0 w 818"/>
                  <a:gd name="T13" fmla="*/ 205 h 405"/>
                  <a:gd name="T14" fmla="*/ 0 w 818"/>
                  <a:gd name="T15" fmla="*/ 20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8" h="405">
                    <a:moveTo>
                      <a:pt x="0" y="205"/>
                    </a:moveTo>
                    <a:lnTo>
                      <a:pt x="651" y="55"/>
                    </a:lnTo>
                    <a:lnTo>
                      <a:pt x="818" y="0"/>
                    </a:lnTo>
                    <a:lnTo>
                      <a:pt x="811" y="194"/>
                    </a:lnTo>
                    <a:lnTo>
                      <a:pt x="197" y="405"/>
                    </a:lnTo>
                    <a:lnTo>
                      <a:pt x="115" y="281"/>
                    </a:lnTo>
                    <a:lnTo>
                      <a:pt x="0" y="205"/>
                    </a:lnTo>
                    <a:lnTo>
                      <a:pt x="0" y="205"/>
                    </a:lnTo>
                    <a:close/>
                  </a:path>
                </a:pathLst>
              </a:custGeom>
              <a:solidFill>
                <a:srgbClr val="808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19" name="Freeform 407"/>
              <p:cNvSpPr>
                <a:spLocks/>
              </p:cNvSpPr>
              <p:nvPr/>
            </p:nvSpPr>
            <p:spPr bwMode="auto">
              <a:xfrm>
                <a:off x="3995" y="1640"/>
                <a:ext cx="177" cy="157"/>
              </a:xfrm>
              <a:custGeom>
                <a:avLst/>
                <a:gdLst>
                  <a:gd name="T0" fmla="*/ 10 w 356"/>
                  <a:gd name="T1" fmla="*/ 0 h 314"/>
                  <a:gd name="T2" fmla="*/ 0 w 356"/>
                  <a:gd name="T3" fmla="*/ 63 h 314"/>
                  <a:gd name="T4" fmla="*/ 226 w 356"/>
                  <a:gd name="T5" fmla="*/ 314 h 314"/>
                  <a:gd name="T6" fmla="*/ 356 w 356"/>
                  <a:gd name="T7" fmla="*/ 305 h 314"/>
                  <a:gd name="T8" fmla="*/ 217 w 356"/>
                  <a:gd name="T9" fmla="*/ 166 h 314"/>
                  <a:gd name="T10" fmla="*/ 71 w 356"/>
                  <a:gd name="T11" fmla="*/ 52 h 314"/>
                  <a:gd name="T12" fmla="*/ 10 w 356"/>
                  <a:gd name="T13" fmla="*/ 0 h 314"/>
                  <a:gd name="T14" fmla="*/ 10 w 356"/>
                  <a:gd name="T15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6" h="314">
                    <a:moveTo>
                      <a:pt x="10" y="0"/>
                    </a:moveTo>
                    <a:lnTo>
                      <a:pt x="0" y="63"/>
                    </a:lnTo>
                    <a:lnTo>
                      <a:pt x="226" y="314"/>
                    </a:lnTo>
                    <a:lnTo>
                      <a:pt x="356" y="305"/>
                    </a:lnTo>
                    <a:lnTo>
                      <a:pt x="217" y="166"/>
                    </a:lnTo>
                    <a:lnTo>
                      <a:pt x="71" y="5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8B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20" name="Freeform 408"/>
              <p:cNvSpPr>
                <a:spLocks/>
              </p:cNvSpPr>
              <p:nvPr/>
            </p:nvSpPr>
            <p:spPr bwMode="auto">
              <a:xfrm>
                <a:off x="4707" y="1645"/>
                <a:ext cx="251" cy="145"/>
              </a:xfrm>
              <a:custGeom>
                <a:avLst/>
                <a:gdLst>
                  <a:gd name="T0" fmla="*/ 0 w 502"/>
                  <a:gd name="T1" fmla="*/ 167 h 291"/>
                  <a:gd name="T2" fmla="*/ 46 w 502"/>
                  <a:gd name="T3" fmla="*/ 289 h 291"/>
                  <a:gd name="T4" fmla="*/ 498 w 502"/>
                  <a:gd name="T5" fmla="*/ 291 h 291"/>
                  <a:gd name="T6" fmla="*/ 502 w 502"/>
                  <a:gd name="T7" fmla="*/ 0 h 291"/>
                  <a:gd name="T8" fmla="*/ 0 w 502"/>
                  <a:gd name="T9" fmla="*/ 167 h 291"/>
                  <a:gd name="T10" fmla="*/ 0 w 502"/>
                  <a:gd name="T11" fmla="*/ 167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2" h="291">
                    <a:moveTo>
                      <a:pt x="0" y="167"/>
                    </a:moveTo>
                    <a:lnTo>
                      <a:pt x="46" y="289"/>
                    </a:lnTo>
                    <a:lnTo>
                      <a:pt x="498" y="291"/>
                    </a:lnTo>
                    <a:lnTo>
                      <a:pt x="502" y="0"/>
                    </a:lnTo>
                    <a:lnTo>
                      <a:pt x="0" y="167"/>
                    </a:lnTo>
                    <a:lnTo>
                      <a:pt x="0" y="167"/>
                    </a:lnTo>
                    <a:close/>
                  </a:path>
                </a:pathLst>
              </a:custGeom>
              <a:solidFill>
                <a:srgbClr val="8A99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21" name="Freeform 409"/>
              <p:cNvSpPr>
                <a:spLocks/>
              </p:cNvSpPr>
              <p:nvPr/>
            </p:nvSpPr>
            <p:spPr bwMode="auto">
              <a:xfrm>
                <a:off x="4930" y="1294"/>
                <a:ext cx="38" cy="157"/>
              </a:xfrm>
              <a:custGeom>
                <a:avLst/>
                <a:gdLst>
                  <a:gd name="T0" fmla="*/ 0 w 76"/>
                  <a:gd name="T1" fmla="*/ 25 h 314"/>
                  <a:gd name="T2" fmla="*/ 74 w 76"/>
                  <a:gd name="T3" fmla="*/ 0 h 314"/>
                  <a:gd name="T4" fmla="*/ 76 w 76"/>
                  <a:gd name="T5" fmla="*/ 314 h 314"/>
                  <a:gd name="T6" fmla="*/ 23 w 76"/>
                  <a:gd name="T7" fmla="*/ 244 h 314"/>
                  <a:gd name="T8" fmla="*/ 0 w 76"/>
                  <a:gd name="T9" fmla="*/ 25 h 314"/>
                  <a:gd name="T10" fmla="*/ 0 w 76"/>
                  <a:gd name="T11" fmla="*/ 25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314">
                    <a:moveTo>
                      <a:pt x="0" y="25"/>
                    </a:moveTo>
                    <a:lnTo>
                      <a:pt x="74" y="0"/>
                    </a:lnTo>
                    <a:lnTo>
                      <a:pt x="76" y="314"/>
                    </a:lnTo>
                    <a:lnTo>
                      <a:pt x="23" y="244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7885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22" name="Freeform 410"/>
              <p:cNvSpPr>
                <a:spLocks/>
              </p:cNvSpPr>
              <p:nvPr/>
            </p:nvSpPr>
            <p:spPr bwMode="auto">
              <a:xfrm>
                <a:off x="4414" y="742"/>
                <a:ext cx="559" cy="112"/>
              </a:xfrm>
              <a:custGeom>
                <a:avLst/>
                <a:gdLst>
                  <a:gd name="T0" fmla="*/ 0 w 1119"/>
                  <a:gd name="T1" fmla="*/ 0 h 224"/>
                  <a:gd name="T2" fmla="*/ 150 w 1119"/>
                  <a:gd name="T3" fmla="*/ 68 h 224"/>
                  <a:gd name="T4" fmla="*/ 382 w 1119"/>
                  <a:gd name="T5" fmla="*/ 102 h 224"/>
                  <a:gd name="T6" fmla="*/ 757 w 1119"/>
                  <a:gd name="T7" fmla="*/ 112 h 224"/>
                  <a:gd name="T8" fmla="*/ 973 w 1119"/>
                  <a:gd name="T9" fmla="*/ 146 h 224"/>
                  <a:gd name="T10" fmla="*/ 1119 w 1119"/>
                  <a:gd name="T11" fmla="*/ 224 h 224"/>
                  <a:gd name="T12" fmla="*/ 1106 w 1119"/>
                  <a:gd name="T13" fmla="*/ 11 h 224"/>
                  <a:gd name="T14" fmla="*/ 0 w 1119"/>
                  <a:gd name="T15" fmla="*/ 0 h 224"/>
                  <a:gd name="T16" fmla="*/ 0 w 1119"/>
                  <a:gd name="T17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9" h="224">
                    <a:moveTo>
                      <a:pt x="0" y="0"/>
                    </a:moveTo>
                    <a:lnTo>
                      <a:pt x="150" y="68"/>
                    </a:lnTo>
                    <a:lnTo>
                      <a:pt x="382" y="102"/>
                    </a:lnTo>
                    <a:lnTo>
                      <a:pt x="757" y="112"/>
                    </a:lnTo>
                    <a:lnTo>
                      <a:pt x="973" y="146"/>
                    </a:lnTo>
                    <a:lnTo>
                      <a:pt x="1119" y="224"/>
                    </a:lnTo>
                    <a:lnTo>
                      <a:pt x="1106" y="1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A99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23" name="Freeform 411"/>
              <p:cNvSpPr>
                <a:spLocks/>
              </p:cNvSpPr>
              <p:nvPr/>
            </p:nvSpPr>
            <p:spPr bwMode="auto">
              <a:xfrm>
                <a:off x="3922" y="738"/>
                <a:ext cx="407" cy="374"/>
              </a:xfrm>
              <a:custGeom>
                <a:avLst/>
                <a:gdLst>
                  <a:gd name="T0" fmla="*/ 0 w 815"/>
                  <a:gd name="T1" fmla="*/ 6 h 747"/>
                  <a:gd name="T2" fmla="*/ 815 w 815"/>
                  <a:gd name="T3" fmla="*/ 0 h 747"/>
                  <a:gd name="T4" fmla="*/ 743 w 815"/>
                  <a:gd name="T5" fmla="*/ 131 h 747"/>
                  <a:gd name="T6" fmla="*/ 642 w 815"/>
                  <a:gd name="T7" fmla="*/ 236 h 747"/>
                  <a:gd name="T8" fmla="*/ 428 w 815"/>
                  <a:gd name="T9" fmla="*/ 399 h 747"/>
                  <a:gd name="T10" fmla="*/ 207 w 815"/>
                  <a:gd name="T11" fmla="*/ 569 h 747"/>
                  <a:gd name="T12" fmla="*/ 34 w 815"/>
                  <a:gd name="T13" fmla="*/ 747 h 747"/>
                  <a:gd name="T14" fmla="*/ 0 w 815"/>
                  <a:gd name="T15" fmla="*/ 6 h 747"/>
                  <a:gd name="T16" fmla="*/ 0 w 815"/>
                  <a:gd name="T17" fmla="*/ 6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5" h="747">
                    <a:moveTo>
                      <a:pt x="0" y="6"/>
                    </a:moveTo>
                    <a:lnTo>
                      <a:pt x="815" y="0"/>
                    </a:lnTo>
                    <a:lnTo>
                      <a:pt x="743" y="131"/>
                    </a:lnTo>
                    <a:lnTo>
                      <a:pt x="642" y="236"/>
                    </a:lnTo>
                    <a:lnTo>
                      <a:pt x="428" y="399"/>
                    </a:lnTo>
                    <a:lnTo>
                      <a:pt x="207" y="569"/>
                    </a:lnTo>
                    <a:lnTo>
                      <a:pt x="34" y="747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8A99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24" name="Freeform 412"/>
              <p:cNvSpPr>
                <a:spLocks/>
              </p:cNvSpPr>
              <p:nvPr/>
            </p:nvSpPr>
            <p:spPr bwMode="auto">
              <a:xfrm>
                <a:off x="3917" y="728"/>
                <a:ext cx="420" cy="398"/>
              </a:xfrm>
              <a:custGeom>
                <a:avLst/>
                <a:gdLst>
                  <a:gd name="T0" fmla="*/ 20 w 839"/>
                  <a:gd name="T1" fmla="*/ 787 h 797"/>
                  <a:gd name="T2" fmla="*/ 19 w 839"/>
                  <a:gd name="T3" fmla="*/ 770 h 797"/>
                  <a:gd name="T4" fmla="*/ 19 w 839"/>
                  <a:gd name="T5" fmla="*/ 744 h 797"/>
                  <a:gd name="T6" fmla="*/ 19 w 839"/>
                  <a:gd name="T7" fmla="*/ 713 h 797"/>
                  <a:gd name="T8" fmla="*/ 17 w 839"/>
                  <a:gd name="T9" fmla="*/ 675 h 797"/>
                  <a:gd name="T10" fmla="*/ 15 w 839"/>
                  <a:gd name="T11" fmla="*/ 633 h 797"/>
                  <a:gd name="T12" fmla="*/ 13 w 839"/>
                  <a:gd name="T13" fmla="*/ 588 h 797"/>
                  <a:gd name="T14" fmla="*/ 11 w 839"/>
                  <a:gd name="T15" fmla="*/ 540 h 797"/>
                  <a:gd name="T16" fmla="*/ 9 w 839"/>
                  <a:gd name="T17" fmla="*/ 491 h 797"/>
                  <a:gd name="T18" fmla="*/ 7 w 839"/>
                  <a:gd name="T19" fmla="*/ 443 h 797"/>
                  <a:gd name="T20" fmla="*/ 5 w 839"/>
                  <a:gd name="T21" fmla="*/ 398 h 797"/>
                  <a:gd name="T22" fmla="*/ 5 w 839"/>
                  <a:gd name="T23" fmla="*/ 356 h 797"/>
                  <a:gd name="T24" fmla="*/ 3 w 839"/>
                  <a:gd name="T25" fmla="*/ 316 h 797"/>
                  <a:gd name="T26" fmla="*/ 3 w 839"/>
                  <a:gd name="T27" fmla="*/ 284 h 797"/>
                  <a:gd name="T28" fmla="*/ 3 w 839"/>
                  <a:gd name="T29" fmla="*/ 257 h 797"/>
                  <a:gd name="T30" fmla="*/ 3 w 839"/>
                  <a:gd name="T31" fmla="*/ 234 h 797"/>
                  <a:gd name="T32" fmla="*/ 3 w 839"/>
                  <a:gd name="T33" fmla="*/ 213 h 797"/>
                  <a:gd name="T34" fmla="*/ 3 w 839"/>
                  <a:gd name="T35" fmla="*/ 194 h 797"/>
                  <a:gd name="T36" fmla="*/ 3 w 839"/>
                  <a:gd name="T37" fmla="*/ 173 h 797"/>
                  <a:gd name="T38" fmla="*/ 1 w 839"/>
                  <a:gd name="T39" fmla="*/ 154 h 797"/>
                  <a:gd name="T40" fmla="*/ 1 w 839"/>
                  <a:gd name="T41" fmla="*/ 133 h 797"/>
                  <a:gd name="T42" fmla="*/ 1 w 839"/>
                  <a:gd name="T43" fmla="*/ 114 h 797"/>
                  <a:gd name="T44" fmla="*/ 1 w 839"/>
                  <a:gd name="T45" fmla="*/ 95 h 797"/>
                  <a:gd name="T46" fmla="*/ 1 w 839"/>
                  <a:gd name="T47" fmla="*/ 76 h 797"/>
                  <a:gd name="T48" fmla="*/ 0 w 839"/>
                  <a:gd name="T49" fmla="*/ 46 h 797"/>
                  <a:gd name="T50" fmla="*/ 0 w 839"/>
                  <a:gd name="T51" fmla="*/ 19 h 797"/>
                  <a:gd name="T52" fmla="*/ 0 w 839"/>
                  <a:gd name="T53" fmla="*/ 2 h 797"/>
                  <a:gd name="T54" fmla="*/ 11 w 839"/>
                  <a:gd name="T55" fmla="*/ 0 h 797"/>
                  <a:gd name="T56" fmla="*/ 32 w 839"/>
                  <a:gd name="T57" fmla="*/ 0 h 797"/>
                  <a:gd name="T58" fmla="*/ 53 w 839"/>
                  <a:gd name="T59" fmla="*/ 2 h 797"/>
                  <a:gd name="T60" fmla="*/ 76 w 839"/>
                  <a:gd name="T61" fmla="*/ 2 h 797"/>
                  <a:gd name="T62" fmla="*/ 102 w 839"/>
                  <a:gd name="T63" fmla="*/ 2 h 797"/>
                  <a:gd name="T64" fmla="*/ 133 w 839"/>
                  <a:gd name="T65" fmla="*/ 4 h 797"/>
                  <a:gd name="T66" fmla="*/ 163 w 839"/>
                  <a:gd name="T67" fmla="*/ 4 h 797"/>
                  <a:gd name="T68" fmla="*/ 197 w 839"/>
                  <a:gd name="T69" fmla="*/ 4 h 797"/>
                  <a:gd name="T70" fmla="*/ 231 w 839"/>
                  <a:gd name="T71" fmla="*/ 6 h 797"/>
                  <a:gd name="T72" fmla="*/ 267 w 839"/>
                  <a:gd name="T73" fmla="*/ 6 h 797"/>
                  <a:gd name="T74" fmla="*/ 302 w 839"/>
                  <a:gd name="T75" fmla="*/ 6 h 797"/>
                  <a:gd name="T76" fmla="*/ 338 w 839"/>
                  <a:gd name="T77" fmla="*/ 6 h 797"/>
                  <a:gd name="T78" fmla="*/ 372 w 839"/>
                  <a:gd name="T79" fmla="*/ 6 h 797"/>
                  <a:gd name="T80" fmla="*/ 406 w 839"/>
                  <a:gd name="T81" fmla="*/ 6 h 797"/>
                  <a:gd name="T82" fmla="*/ 437 w 839"/>
                  <a:gd name="T83" fmla="*/ 6 h 797"/>
                  <a:gd name="T84" fmla="*/ 469 w 839"/>
                  <a:gd name="T85" fmla="*/ 6 h 797"/>
                  <a:gd name="T86" fmla="*/ 503 w 839"/>
                  <a:gd name="T87" fmla="*/ 6 h 797"/>
                  <a:gd name="T88" fmla="*/ 539 w 839"/>
                  <a:gd name="T89" fmla="*/ 6 h 797"/>
                  <a:gd name="T90" fmla="*/ 573 w 839"/>
                  <a:gd name="T91" fmla="*/ 6 h 797"/>
                  <a:gd name="T92" fmla="*/ 608 w 839"/>
                  <a:gd name="T93" fmla="*/ 6 h 797"/>
                  <a:gd name="T94" fmla="*/ 642 w 839"/>
                  <a:gd name="T95" fmla="*/ 6 h 797"/>
                  <a:gd name="T96" fmla="*/ 676 w 839"/>
                  <a:gd name="T97" fmla="*/ 6 h 797"/>
                  <a:gd name="T98" fmla="*/ 708 w 839"/>
                  <a:gd name="T99" fmla="*/ 6 h 797"/>
                  <a:gd name="T100" fmla="*/ 737 w 839"/>
                  <a:gd name="T101" fmla="*/ 6 h 797"/>
                  <a:gd name="T102" fmla="*/ 763 w 839"/>
                  <a:gd name="T103" fmla="*/ 6 h 797"/>
                  <a:gd name="T104" fmla="*/ 788 w 839"/>
                  <a:gd name="T105" fmla="*/ 6 h 797"/>
                  <a:gd name="T106" fmla="*/ 807 w 839"/>
                  <a:gd name="T107" fmla="*/ 6 h 797"/>
                  <a:gd name="T108" fmla="*/ 828 w 839"/>
                  <a:gd name="T109" fmla="*/ 6 h 797"/>
                  <a:gd name="T110" fmla="*/ 839 w 839"/>
                  <a:gd name="T111" fmla="*/ 6 h 797"/>
                  <a:gd name="T112" fmla="*/ 38 w 839"/>
                  <a:gd name="T113" fmla="*/ 344 h 7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39" h="797">
                    <a:moveTo>
                      <a:pt x="22" y="797"/>
                    </a:moveTo>
                    <a:lnTo>
                      <a:pt x="20" y="795"/>
                    </a:lnTo>
                    <a:lnTo>
                      <a:pt x="20" y="791"/>
                    </a:lnTo>
                    <a:lnTo>
                      <a:pt x="20" y="787"/>
                    </a:lnTo>
                    <a:lnTo>
                      <a:pt x="20" y="784"/>
                    </a:lnTo>
                    <a:lnTo>
                      <a:pt x="20" y="780"/>
                    </a:lnTo>
                    <a:lnTo>
                      <a:pt x="20" y="776"/>
                    </a:lnTo>
                    <a:lnTo>
                      <a:pt x="19" y="770"/>
                    </a:lnTo>
                    <a:lnTo>
                      <a:pt x="19" y="765"/>
                    </a:lnTo>
                    <a:lnTo>
                      <a:pt x="19" y="757"/>
                    </a:lnTo>
                    <a:lnTo>
                      <a:pt x="19" y="751"/>
                    </a:lnTo>
                    <a:lnTo>
                      <a:pt x="19" y="744"/>
                    </a:lnTo>
                    <a:lnTo>
                      <a:pt x="19" y="738"/>
                    </a:lnTo>
                    <a:lnTo>
                      <a:pt x="19" y="730"/>
                    </a:lnTo>
                    <a:lnTo>
                      <a:pt x="19" y="723"/>
                    </a:lnTo>
                    <a:lnTo>
                      <a:pt x="19" y="713"/>
                    </a:lnTo>
                    <a:lnTo>
                      <a:pt x="17" y="704"/>
                    </a:lnTo>
                    <a:lnTo>
                      <a:pt x="17" y="694"/>
                    </a:lnTo>
                    <a:lnTo>
                      <a:pt x="17" y="685"/>
                    </a:lnTo>
                    <a:lnTo>
                      <a:pt x="17" y="675"/>
                    </a:lnTo>
                    <a:lnTo>
                      <a:pt x="15" y="666"/>
                    </a:lnTo>
                    <a:lnTo>
                      <a:pt x="15" y="654"/>
                    </a:lnTo>
                    <a:lnTo>
                      <a:pt x="15" y="645"/>
                    </a:lnTo>
                    <a:lnTo>
                      <a:pt x="15" y="633"/>
                    </a:lnTo>
                    <a:lnTo>
                      <a:pt x="15" y="622"/>
                    </a:lnTo>
                    <a:lnTo>
                      <a:pt x="13" y="611"/>
                    </a:lnTo>
                    <a:lnTo>
                      <a:pt x="13" y="599"/>
                    </a:lnTo>
                    <a:lnTo>
                      <a:pt x="13" y="588"/>
                    </a:lnTo>
                    <a:lnTo>
                      <a:pt x="13" y="576"/>
                    </a:lnTo>
                    <a:lnTo>
                      <a:pt x="13" y="563"/>
                    </a:lnTo>
                    <a:lnTo>
                      <a:pt x="13" y="554"/>
                    </a:lnTo>
                    <a:lnTo>
                      <a:pt x="11" y="540"/>
                    </a:lnTo>
                    <a:lnTo>
                      <a:pt x="11" y="529"/>
                    </a:lnTo>
                    <a:lnTo>
                      <a:pt x="11" y="516"/>
                    </a:lnTo>
                    <a:lnTo>
                      <a:pt x="11" y="504"/>
                    </a:lnTo>
                    <a:lnTo>
                      <a:pt x="9" y="491"/>
                    </a:lnTo>
                    <a:lnTo>
                      <a:pt x="9" y="479"/>
                    </a:lnTo>
                    <a:lnTo>
                      <a:pt x="9" y="468"/>
                    </a:lnTo>
                    <a:lnTo>
                      <a:pt x="9" y="457"/>
                    </a:lnTo>
                    <a:lnTo>
                      <a:pt x="7" y="443"/>
                    </a:lnTo>
                    <a:lnTo>
                      <a:pt x="7" y="432"/>
                    </a:lnTo>
                    <a:lnTo>
                      <a:pt x="7" y="420"/>
                    </a:lnTo>
                    <a:lnTo>
                      <a:pt x="7" y="411"/>
                    </a:lnTo>
                    <a:lnTo>
                      <a:pt x="5" y="398"/>
                    </a:lnTo>
                    <a:lnTo>
                      <a:pt x="5" y="386"/>
                    </a:lnTo>
                    <a:lnTo>
                      <a:pt x="5" y="377"/>
                    </a:lnTo>
                    <a:lnTo>
                      <a:pt x="5" y="365"/>
                    </a:lnTo>
                    <a:lnTo>
                      <a:pt x="5" y="356"/>
                    </a:lnTo>
                    <a:lnTo>
                      <a:pt x="5" y="344"/>
                    </a:lnTo>
                    <a:lnTo>
                      <a:pt x="5" y="335"/>
                    </a:lnTo>
                    <a:lnTo>
                      <a:pt x="5" y="325"/>
                    </a:lnTo>
                    <a:lnTo>
                      <a:pt x="3" y="316"/>
                    </a:lnTo>
                    <a:lnTo>
                      <a:pt x="3" y="308"/>
                    </a:lnTo>
                    <a:lnTo>
                      <a:pt x="3" y="299"/>
                    </a:lnTo>
                    <a:lnTo>
                      <a:pt x="3" y="293"/>
                    </a:lnTo>
                    <a:lnTo>
                      <a:pt x="3" y="284"/>
                    </a:lnTo>
                    <a:lnTo>
                      <a:pt x="3" y="276"/>
                    </a:lnTo>
                    <a:lnTo>
                      <a:pt x="3" y="270"/>
                    </a:lnTo>
                    <a:lnTo>
                      <a:pt x="3" y="265"/>
                    </a:lnTo>
                    <a:lnTo>
                      <a:pt x="3" y="257"/>
                    </a:lnTo>
                    <a:lnTo>
                      <a:pt x="3" y="253"/>
                    </a:lnTo>
                    <a:lnTo>
                      <a:pt x="3" y="247"/>
                    </a:lnTo>
                    <a:lnTo>
                      <a:pt x="3" y="244"/>
                    </a:lnTo>
                    <a:lnTo>
                      <a:pt x="3" y="234"/>
                    </a:lnTo>
                    <a:lnTo>
                      <a:pt x="3" y="227"/>
                    </a:lnTo>
                    <a:lnTo>
                      <a:pt x="3" y="221"/>
                    </a:lnTo>
                    <a:lnTo>
                      <a:pt x="3" y="217"/>
                    </a:lnTo>
                    <a:lnTo>
                      <a:pt x="3" y="213"/>
                    </a:lnTo>
                    <a:lnTo>
                      <a:pt x="3" y="209"/>
                    </a:lnTo>
                    <a:lnTo>
                      <a:pt x="3" y="204"/>
                    </a:lnTo>
                    <a:lnTo>
                      <a:pt x="3" y="198"/>
                    </a:lnTo>
                    <a:lnTo>
                      <a:pt x="3" y="194"/>
                    </a:lnTo>
                    <a:lnTo>
                      <a:pt x="3" y="189"/>
                    </a:lnTo>
                    <a:lnTo>
                      <a:pt x="3" y="183"/>
                    </a:lnTo>
                    <a:lnTo>
                      <a:pt x="3" y="179"/>
                    </a:lnTo>
                    <a:lnTo>
                      <a:pt x="3" y="173"/>
                    </a:lnTo>
                    <a:lnTo>
                      <a:pt x="3" y="169"/>
                    </a:lnTo>
                    <a:lnTo>
                      <a:pt x="1" y="164"/>
                    </a:lnTo>
                    <a:lnTo>
                      <a:pt x="1" y="158"/>
                    </a:lnTo>
                    <a:lnTo>
                      <a:pt x="1" y="154"/>
                    </a:lnTo>
                    <a:lnTo>
                      <a:pt x="1" y="149"/>
                    </a:lnTo>
                    <a:lnTo>
                      <a:pt x="1" y="143"/>
                    </a:lnTo>
                    <a:lnTo>
                      <a:pt x="1" y="139"/>
                    </a:lnTo>
                    <a:lnTo>
                      <a:pt x="1" y="133"/>
                    </a:lnTo>
                    <a:lnTo>
                      <a:pt x="1" y="130"/>
                    </a:lnTo>
                    <a:lnTo>
                      <a:pt x="1" y="124"/>
                    </a:lnTo>
                    <a:lnTo>
                      <a:pt x="1" y="118"/>
                    </a:lnTo>
                    <a:lnTo>
                      <a:pt x="1" y="114"/>
                    </a:lnTo>
                    <a:lnTo>
                      <a:pt x="1" y="109"/>
                    </a:lnTo>
                    <a:lnTo>
                      <a:pt x="1" y="105"/>
                    </a:lnTo>
                    <a:lnTo>
                      <a:pt x="1" y="99"/>
                    </a:lnTo>
                    <a:lnTo>
                      <a:pt x="1" y="95"/>
                    </a:lnTo>
                    <a:lnTo>
                      <a:pt x="1" y="90"/>
                    </a:lnTo>
                    <a:lnTo>
                      <a:pt x="1" y="86"/>
                    </a:lnTo>
                    <a:lnTo>
                      <a:pt x="1" y="80"/>
                    </a:lnTo>
                    <a:lnTo>
                      <a:pt x="1" y="76"/>
                    </a:lnTo>
                    <a:lnTo>
                      <a:pt x="1" y="71"/>
                    </a:lnTo>
                    <a:lnTo>
                      <a:pt x="1" y="63"/>
                    </a:lnTo>
                    <a:lnTo>
                      <a:pt x="1" y="55"/>
                    </a:lnTo>
                    <a:lnTo>
                      <a:pt x="0" y="46"/>
                    </a:lnTo>
                    <a:lnTo>
                      <a:pt x="0" y="38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47" y="2"/>
                    </a:lnTo>
                    <a:lnTo>
                      <a:pt x="53" y="2"/>
                    </a:lnTo>
                    <a:lnTo>
                      <a:pt x="57" y="2"/>
                    </a:lnTo>
                    <a:lnTo>
                      <a:pt x="64" y="2"/>
                    </a:lnTo>
                    <a:lnTo>
                      <a:pt x="70" y="2"/>
                    </a:lnTo>
                    <a:lnTo>
                      <a:pt x="76" y="2"/>
                    </a:lnTo>
                    <a:lnTo>
                      <a:pt x="81" y="2"/>
                    </a:lnTo>
                    <a:lnTo>
                      <a:pt x="89" y="2"/>
                    </a:lnTo>
                    <a:lnTo>
                      <a:pt x="96" y="2"/>
                    </a:lnTo>
                    <a:lnTo>
                      <a:pt x="102" y="2"/>
                    </a:lnTo>
                    <a:lnTo>
                      <a:pt x="110" y="2"/>
                    </a:lnTo>
                    <a:lnTo>
                      <a:pt x="117" y="4"/>
                    </a:lnTo>
                    <a:lnTo>
                      <a:pt x="125" y="4"/>
                    </a:lnTo>
                    <a:lnTo>
                      <a:pt x="133" y="4"/>
                    </a:lnTo>
                    <a:lnTo>
                      <a:pt x="140" y="4"/>
                    </a:lnTo>
                    <a:lnTo>
                      <a:pt x="148" y="4"/>
                    </a:lnTo>
                    <a:lnTo>
                      <a:pt x="155" y="4"/>
                    </a:lnTo>
                    <a:lnTo>
                      <a:pt x="163" y="4"/>
                    </a:lnTo>
                    <a:lnTo>
                      <a:pt x="172" y="4"/>
                    </a:lnTo>
                    <a:lnTo>
                      <a:pt x="180" y="4"/>
                    </a:lnTo>
                    <a:lnTo>
                      <a:pt x="188" y="4"/>
                    </a:lnTo>
                    <a:lnTo>
                      <a:pt x="197" y="4"/>
                    </a:lnTo>
                    <a:lnTo>
                      <a:pt x="207" y="4"/>
                    </a:lnTo>
                    <a:lnTo>
                      <a:pt x="214" y="6"/>
                    </a:lnTo>
                    <a:lnTo>
                      <a:pt x="224" y="6"/>
                    </a:lnTo>
                    <a:lnTo>
                      <a:pt x="231" y="6"/>
                    </a:lnTo>
                    <a:lnTo>
                      <a:pt x="241" y="6"/>
                    </a:lnTo>
                    <a:lnTo>
                      <a:pt x="250" y="6"/>
                    </a:lnTo>
                    <a:lnTo>
                      <a:pt x="258" y="6"/>
                    </a:lnTo>
                    <a:lnTo>
                      <a:pt x="267" y="6"/>
                    </a:lnTo>
                    <a:lnTo>
                      <a:pt x="275" y="6"/>
                    </a:lnTo>
                    <a:lnTo>
                      <a:pt x="285" y="6"/>
                    </a:lnTo>
                    <a:lnTo>
                      <a:pt x="294" y="6"/>
                    </a:lnTo>
                    <a:lnTo>
                      <a:pt x="302" y="6"/>
                    </a:lnTo>
                    <a:lnTo>
                      <a:pt x="311" y="6"/>
                    </a:lnTo>
                    <a:lnTo>
                      <a:pt x="321" y="6"/>
                    </a:lnTo>
                    <a:lnTo>
                      <a:pt x="328" y="6"/>
                    </a:lnTo>
                    <a:lnTo>
                      <a:pt x="338" y="6"/>
                    </a:lnTo>
                    <a:lnTo>
                      <a:pt x="345" y="6"/>
                    </a:lnTo>
                    <a:lnTo>
                      <a:pt x="355" y="6"/>
                    </a:lnTo>
                    <a:lnTo>
                      <a:pt x="362" y="6"/>
                    </a:lnTo>
                    <a:lnTo>
                      <a:pt x="372" y="6"/>
                    </a:lnTo>
                    <a:lnTo>
                      <a:pt x="380" y="6"/>
                    </a:lnTo>
                    <a:lnTo>
                      <a:pt x="389" y="6"/>
                    </a:lnTo>
                    <a:lnTo>
                      <a:pt x="397" y="6"/>
                    </a:lnTo>
                    <a:lnTo>
                      <a:pt x="406" y="6"/>
                    </a:lnTo>
                    <a:lnTo>
                      <a:pt x="412" y="6"/>
                    </a:lnTo>
                    <a:lnTo>
                      <a:pt x="421" y="6"/>
                    </a:lnTo>
                    <a:lnTo>
                      <a:pt x="429" y="6"/>
                    </a:lnTo>
                    <a:lnTo>
                      <a:pt x="437" y="6"/>
                    </a:lnTo>
                    <a:lnTo>
                      <a:pt x="446" y="6"/>
                    </a:lnTo>
                    <a:lnTo>
                      <a:pt x="454" y="6"/>
                    </a:lnTo>
                    <a:lnTo>
                      <a:pt x="461" y="6"/>
                    </a:lnTo>
                    <a:lnTo>
                      <a:pt x="469" y="6"/>
                    </a:lnTo>
                    <a:lnTo>
                      <a:pt x="478" y="6"/>
                    </a:lnTo>
                    <a:lnTo>
                      <a:pt x="486" y="6"/>
                    </a:lnTo>
                    <a:lnTo>
                      <a:pt x="495" y="6"/>
                    </a:lnTo>
                    <a:lnTo>
                      <a:pt x="503" y="6"/>
                    </a:lnTo>
                    <a:lnTo>
                      <a:pt x="513" y="6"/>
                    </a:lnTo>
                    <a:lnTo>
                      <a:pt x="522" y="6"/>
                    </a:lnTo>
                    <a:lnTo>
                      <a:pt x="530" y="6"/>
                    </a:lnTo>
                    <a:lnTo>
                      <a:pt x="539" y="6"/>
                    </a:lnTo>
                    <a:lnTo>
                      <a:pt x="547" y="6"/>
                    </a:lnTo>
                    <a:lnTo>
                      <a:pt x="556" y="6"/>
                    </a:lnTo>
                    <a:lnTo>
                      <a:pt x="566" y="6"/>
                    </a:lnTo>
                    <a:lnTo>
                      <a:pt x="573" y="6"/>
                    </a:lnTo>
                    <a:lnTo>
                      <a:pt x="581" y="6"/>
                    </a:lnTo>
                    <a:lnTo>
                      <a:pt x="590" y="6"/>
                    </a:lnTo>
                    <a:lnTo>
                      <a:pt x="600" y="6"/>
                    </a:lnTo>
                    <a:lnTo>
                      <a:pt x="608" y="6"/>
                    </a:lnTo>
                    <a:lnTo>
                      <a:pt x="617" y="6"/>
                    </a:lnTo>
                    <a:lnTo>
                      <a:pt x="627" y="6"/>
                    </a:lnTo>
                    <a:lnTo>
                      <a:pt x="634" y="6"/>
                    </a:lnTo>
                    <a:lnTo>
                      <a:pt x="642" y="6"/>
                    </a:lnTo>
                    <a:lnTo>
                      <a:pt x="651" y="6"/>
                    </a:lnTo>
                    <a:lnTo>
                      <a:pt x="659" y="6"/>
                    </a:lnTo>
                    <a:lnTo>
                      <a:pt x="666" y="6"/>
                    </a:lnTo>
                    <a:lnTo>
                      <a:pt x="676" y="6"/>
                    </a:lnTo>
                    <a:lnTo>
                      <a:pt x="684" y="6"/>
                    </a:lnTo>
                    <a:lnTo>
                      <a:pt x="693" y="6"/>
                    </a:lnTo>
                    <a:lnTo>
                      <a:pt x="701" y="6"/>
                    </a:lnTo>
                    <a:lnTo>
                      <a:pt x="708" y="6"/>
                    </a:lnTo>
                    <a:lnTo>
                      <a:pt x="716" y="6"/>
                    </a:lnTo>
                    <a:lnTo>
                      <a:pt x="723" y="6"/>
                    </a:lnTo>
                    <a:lnTo>
                      <a:pt x="729" y="6"/>
                    </a:lnTo>
                    <a:lnTo>
                      <a:pt x="737" y="6"/>
                    </a:lnTo>
                    <a:lnTo>
                      <a:pt x="744" y="6"/>
                    </a:lnTo>
                    <a:lnTo>
                      <a:pt x="750" y="6"/>
                    </a:lnTo>
                    <a:lnTo>
                      <a:pt x="756" y="6"/>
                    </a:lnTo>
                    <a:lnTo>
                      <a:pt x="763" y="6"/>
                    </a:lnTo>
                    <a:lnTo>
                      <a:pt x="769" y="6"/>
                    </a:lnTo>
                    <a:lnTo>
                      <a:pt x="775" y="6"/>
                    </a:lnTo>
                    <a:lnTo>
                      <a:pt x="782" y="6"/>
                    </a:lnTo>
                    <a:lnTo>
                      <a:pt x="788" y="6"/>
                    </a:lnTo>
                    <a:lnTo>
                      <a:pt x="792" y="6"/>
                    </a:lnTo>
                    <a:lnTo>
                      <a:pt x="798" y="6"/>
                    </a:lnTo>
                    <a:lnTo>
                      <a:pt x="801" y="6"/>
                    </a:lnTo>
                    <a:lnTo>
                      <a:pt x="807" y="6"/>
                    </a:lnTo>
                    <a:lnTo>
                      <a:pt x="811" y="6"/>
                    </a:lnTo>
                    <a:lnTo>
                      <a:pt x="815" y="6"/>
                    </a:lnTo>
                    <a:lnTo>
                      <a:pt x="822" y="6"/>
                    </a:lnTo>
                    <a:lnTo>
                      <a:pt x="828" y="6"/>
                    </a:lnTo>
                    <a:lnTo>
                      <a:pt x="834" y="6"/>
                    </a:lnTo>
                    <a:lnTo>
                      <a:pt x="837" y="6"/>
                    </a:lnTo>
                    <a:lnTo>
                      <a:pt x="839" y="6"/>
                    </a:lnTo>
                    <a:lnTo>
                      <a:pt x="839" y="6"/>
                    </a:lnTo>
                    <a:lnTo>
                      <a:pt x="830" y="44"/>
                    </a:lnTo>
                    <a:lnTo>
                      <a:pt x="349" y="40"/>
                    </a:lnTo>
                    <a:lnTo>
                      <a:pt x="38" y="38"/>
                    </a:lnTo>
                    <a:lnTo>
                      <a:pt x="38" y="344"/>
                    </a:lnTo>
                    <a:lnTo>
                      <a:pt x="53" y="747"/>
                    </a:lnTo>
                    <a:lnTo>
                      <a:pt x="22" y="797"/>
                    </a:lnTo>
                    <a:lnTo>
                      <a:pt x="22" y="7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25" name="Freeform 413"/>
              <p:cNvSpPr>
                <a:spLocks/>
              </p:cNvSpPr>
              <p:nvPr/>
            </p:nvSpPr>
            <p:spPr bwMode="auto">
              <a:xfrm>
                <a:off x="4391" y="731"/>
                <a:ext cx="586" cy="128"/>
              </a:xfrm>
              <a:custGeom>
                <a:avLst/>
                <a:gdLst>
                  <a:gd name="T0" fmla="*/ 0 w 1172"/>
                  <a:gd name="T1" fmla="*/ 0 h 255"/>
                  <a:gd name="T2" fmla="*/ 518 w 1172"/>
                  <a:gd name="T3" fmla="*/ 0 h 255"/>
                  <a:gd name="T4" fmla="*/ 1172 w 1172"/>
                  <a:gd name="T5" fmla="*/ 13 h 255"/>
                  <a:gd name="T6" fmla="*/ 1166 w 1172"/>
                  <a:gd name="T7" fmla="*/ 255 h 255"/>
                  <a:gd name="T8" fmla="*/ 1164 w 1172"/>
                  <a:gd name="T9" fmla="*/ 253 h 255"/>
                  <a:gd name="T10" fmla="*/ 1161 w 1172"/>
                  <a:gd name="T11" fmla="*/ 253 h 255"/>
                  <a:gd name="T12" fmla="*/ 1157 w 1172"/>
                  <a:gd name="T13" fmla="*/ 249 h 255"/>
                  <a:gd name="T14" fmla="*/ 1151 w 1172"/>
                  <a:gd name="T15" fmla="*/ 247 h 255"/>
                  <a:gd name="T16" fmla="*/ 1145 w 1172"/>
                  <a:gd name="T17" fmla="*/ 243 h 255"/>
                  <a:gd name="T18" fmla="*/ 1142 w 1172"/>
                  <a:gd name="T19" fmla="*/ 241 h 255"/>
                  <a:gd name="T20" fmla="*/ 1138 w 1172"/>
                  <a:gd name="T21" fmla="*/ 238 h 255"/>
                  <a:gd name="T22" fmla="*/ 1138 w 1172"/>
                  <a:gd name="T23" fmla="*/ 236 h 255"/>
                  <a:gd name="T24" fmla="*/ 1136 w 1172"/>
                  <a:gd name="T25" fmla="*/ 232 h 255"/>
                  <a:gd name="T26" fmla="*/ 1136 w 1172"/>
                  <a:gd name="T27" fmla="*/ 224 h 255"/>
                  <a:gd name="T28" fmla="*/ 1136 w 1172"/>
                  <a:gd name="T29" fmla="*/ 220 h 255"/>
                  <a:gd name="T30" fmla="*/ 1136 w 1172"/>
                  <a:gd name="T31" fmla="*/ 215 h 255"/>
                  <a:gd name="T32" fmla="*/ 1136 w 1172"/>
                  <a:gd name="T33" fmla="*/ 209 h 255"/>
                  <a:gd name="T34" fmla="*/ 1136 w 1172"/>
                  <a:gd name="T35" fmla="*/ 203 h 255"/>
                  <a:gd name="T36" fmla="*/ 1136 w 1172"/>
                  <a:gd name="T37" fmla="*/ 196 h 255"/>
                  <a:gd name="T38" fmla="*/ 1136 w 1172"/>
                  <a:gd name="T39" fmla="*/ 188 h 255"/>
                  <a:gd name="T40" fmla="*/ 1136 w 1172"/>
                  <a:gd name="T41" fmla="*/ 181 h 255"/>
                  <a:gd name="T42" fmla="*/ 1136 w 1172"/>
                  <a:gd name="T43" fmla="*/ 173 h 255"/>
                  <a:gd name="T44" fmla="*/ 1136 w 1172"/>
                  <a:gd name="T45" fmla="*/ 165 h 255"/>
                  <a:gd name="T46" fmla="*/ 1136 w 1172"/>
                  <a:gd name="T47" fmla="*/ 158 h 255"/>
                  <a:gd name="T48" fmla="*/ 1136 w 1172"/>
                  <a:gd name="T49" fmla="*/ 148 h 255"/>
                  <a:gd name="T50" fmla="*/ 1136 w 1172"/>
                  <a:gd name="T51" fmla="*/ 141 h 255"/>
                  <a:gd name="T52" fmla="*/ 1134 w 1172"/>
                  <a:gd name="T53" fmla="*/ 133 h 255"/>
                  <a:gd name="T54" fmla="*/ 1134 w 1172"/>
                  <a:gd name="T55" fmla="*/ 123 h 255"/>
                  <a:gd name="T56" fmla="*/ 1134 w 1172"/>
                  <a:gd name="T57" fmla="*/ 116 h 255"/>
                  <a:gd name="T58" fmla="*/ 1134 w 1172"/>
                  <a:gd name="T59" fmla="*/ 108 h 255"/>
                  <a:gd name="T60" fmla="*/ 1134 w 1172"/>
                  <a:gd name="T61" fmla="*/ 101 h 255"/>
                  <a:gd name="T62" fmla="*/ 1134 w 1172"/>
                  <a:gd name="T63" fmla="*/ 93 h 255"/>
                  <a:gd name="T64" fmla="*/ 1134 w 1172"/>
                  <a:gd name="T65" fmla="*/ 87 h 255"/>
                  <a:gd name="T66" fmla="*/ 1134 w 1172"/>
                  <a:gd name="T67" fmla="*/ 82 h 255"/>
                  <a:gd name="T68" fmla="*/ 1134 w 1172"/>
                  <a:gd name="T69" fmla="*/ 74 h 255"/>
                  <a:gd name="T70" fmla="*/ 1134 w 1172"/>
                  <a:gd name="T71" fmla="*/ 70 h 255"/>
                  <a:gd name="T72" fmla="*/ 1134 w 1172"/>
                  <a:gd name="T73" fmla="*/ 65 h 255"/>
                  <a:gd name="T74" fmla="*/ 1134 w 1172"/>
                  <a:gd name="T75" fmla="*/ 61 h 255"/>
                  <a:gd name="T76" fmla="*/ 1134 w 1172"/>
                  <a:gd name="T77" fmla="*/ 57 h 255"/>
                  <a:gd name="T78" fmla="*/ 1134 w 1172"/>
                  <a:gd name="T79" fmla="*/ 55 h 255"/>
                  <a:gd name="T80" fmla="*/ 669 w 1172"/>
                  <a:gd name="T81" fmla="*/ 42 h 255"/>
                  <a:gd name="T82" fmla="*/ 74 w 1172"/>
                  <a:gd name="T83" fmla="*/ 36 h 255"/>
                  <a:gd name="T84" fmla="*/ 0 w 1172"/>
                  <a:gd name="T85" fmla="*/ 0 h 255"/>
                  <a:gd name="T86" fmla="*/ 0 w 1172"/>
                  <a:gd name="T8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72" h="255">
                    <a:moveTo>
                      <a:pt x="0" y="0"/>
                    </a:moveTo>
                    <a:lnTo>
                      <a:pt x="518" y="0"/>
                    </a:lnTo>
                    <a:lnTo>
                      <a:pt x="1172" y="13"/>
                    </a:lnTo>
                    <a:lnTo>
                      <a:pt x="1166" y="255"/>
                    </a:lnTo>
                    <a:lnTo>
                      <a:pt x="1164" y="253"/>
                    </a:lnTo>
                    <a:lnTo>
                      <a:pt x="1161" y="253"/>
                    </a:lnTo>
                    <a:lnTo>
                      <a:pt x="1157" y="249"/>
                    </a:lnTo>
                    <a:lnTo>
                      <a:pt x="1151" y="247"/>
                    </a:lnTo>
                    <a:lnTo>
                      <a:pt x="1145" y="243"/>
                    </a:lnTo>
                    <a:lnTo>
                      <a:pt x="1142" y="241"/>
                    </a:lnTo>
                    <a:lnTo>
                      <a:pt x="1138" y="238"/>
                    </a:lnTo>
                    <a:lnTo>
                      <a:pt x="1138" y="236"/>
                    </a:lnTo>
                    <a:lnTo>
                      <a:pt x="1136" y="232"/>
                    </a:lnTo>
                    <a:lnTo>
                      <a:pt x="1136" y="224"/>
                    </a:lnTo>
                    <a:lnTo>
                      <a:pt x="1136" y="220"/>
                    </a:lnTo>
                    <a:lnTo>
                      <a:pt x="1136" y="215"/>
                    </a:lnTo>
                    <a:lnTo>
                      <a:pt x="1136" y="209"/>
                    </a:lnTo>
                    <a:lnTo>
                      <a:pt x="1136" y="203"/>
                    </a:lnTo>
                    <a:lnTo>
                      <a:pt x="1136" y="196"/>
                    </a:lnTo>
                    <a:lnTo>
                      <a:pt x="1136" y="188"/>
                    </a:lnTo>
                    <a:lnTo>
                      <a:pt x="1136" y="181"/>
                    </a:lnTo>
                    <a:lnTo>
                      <a:pt x="1136" y="173"/>
                    </a:lnTo>
                    <a:lnTo>
                      <a:pt x="1136" y="165"/>
                    </a:lnTo>
                    <a:lnTo>
                      <a:pt x="1136" y="158"/>
                    </a:lnTo>
                    <a:lnTo>
                      <a:pt x="1136" y="148"/>
                    </a:lnTo>
                    <a:lnTo>
                      <a:pt x="1136" y="141"/>
                    </a:lnTo>
                    <a:lnTo>
                      <a:pt x="1134" y="133"/>
                    </a:lnTo>
                    <a:lnTo>
                      <a:pt x="1134" y="123"/>
                    </a:lnTo>
                    <a:lnTo>
                      <a:pt x="1134" y="116"/>
                    </a:lnTo>
                    <a:lnTo>
                      <a:pt x="1134" y="108"/>
                    </a:lnTo>
                    <a:lnTo>
                      <a:pt x="1134" y="101"/>
                    </a:lnTo>
                    <a:lnTo>
                      <a:pt x="1134" y="93"/>
                    </a:lnTo>
                    <a:lnTo>
                      <a:pt x="1134" y="87"/>
                    </a:lnTo>
                    <a:lnTo>
                      <a:pt x="1134" y="82"/>
                    </a:lnTo>
                    <a:lnTo>
                      <a:pt x="1134" y="74"/>
                    </a:lnTo>
                    <a:lnTo>
                      <a:pt x="1134" y="70"/>
                    </a:lnTo>
                    <a:lnTo>
                      <a:pt x="1134" y="65"/>
                    </a:lnTo>
                    <a:lnTo>
                      <a:pt x="1134" y="61"/>
                    </a:lnTo>
                    <a:lnTo>
                      <a:pt x="1134" y="57"/>
                    </a:lnTo>
                    <a:lnTo>
                      <a:pt x="1134" y="55"/>
                    </a:lnTo>
                    <a:lnTo>
                      <a:pt x="669" y="42"/>
                    </a:lnTo>
                    <a:lnTo>
                      <a:pt x="74" y="3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26" name="Freeform 414"/>
              <p:cNvSpPr>
                <a:spLocks/>
              </p:cNvSpPr>
              <p:nvPr/>
            </p:nvSpPr>
            <p:spPr bwMode="auto">
              <a:xfrm>
                <a:off x="4476" y="1374"/>
                <a:ext cx="91" cy="22"/>
              </a:xfrm>
              <a:custGeom>
                <a:avLst/>
                <a:gdLst>
                  <a:gd name="T0" fmla="*/ 19 w 180"/>
                  <a:gd name="T1" fmla="*/ 6 h 44"/>
                  <a:gd name="T2" fmla="*/ 180 w 180"/>
                  <a:gd name="T3" fmla="*/ 0 h 44"/>
                  <a:gd name="T4" fmla="*/ 178 w 180"/>
                  <a:gd name="T5" fmla="*/ 36 h 44"/>
                  <a:gd name="T6" fmla="*/ 0 w 180"/>
                  <a:gd name="T7" fmla="*/ 44 h 44"/>
                  <a:gd name="T8" fmla="*/ 19 w 180"/>
                  <a:gd name="T9" fmla="*/ 6 h 44"/>
                  <a:gd name="T10" fmla="*/ 19 w 180"/>
                  <a:gd name="T11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44">
                    <a:moveTo>
                      <a:pt x="19" y="6"/>
                    </a:moveTo>
                    <a:lnTo>
                      <a:pt x="180" y="0"/>
                    </a:lnTo>
                    <a:lnTo>
                      <a:pt x="178" y="36"/>
                    </a:lnTo>
                    <a:lnTo>
                      <a:pt x="0" y="44"/>
                    </a:lnTo>
                    <a:lnTo>
                      <a:pt x="19" y="6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27" name="Freeform 415"/>
              <p:cNvSpPr>
                <a:spLocks/>
              </p:cNvSpPr>
              <p:nvPr/>
            </p:nvSpPr>
            <p:spPr bwMode="auto">
              <a:xfrm>
                <a:off x="4074" y="1063"/>
                <a:ext cx="830" cy="404"/>
              </a:xfrm>
              <a:custGeom>
                <a:avLst/>
                <a:gdLst>
                  <a:gd name="T0" fmla="*/ 1625 w 1659"/>
                  <a:gd name="T1" fmla="*/ 0 h 808"/>
                  <a:gd name="T2" fmla="*/ 1607 w 1659"/>
                  <a:gd name="T3" fmla="*/ 2 h 808"/>
                  <a:gd name="T4" fmla="*/ 1587 w 1659"/>
                  <a:gd name="T5" fmla="*/ 4 h 808"/>
                  <a:gd name="T6" fmla="*/ 1554 w 1659"/>
                  <a:gd name="T7" fmla="*/ 6 h 808"/>
                  <a:gd name="T8" fmla="*/ 1520 w 1659"/>
                  <a:gd name="T9" fmla="*/ 12 h 808"/>
                  <a:gd name="T10" fmla="*/ 1474 w 1659"/>
                  <a:gd name="T11" fmla="*/ 14 h 808"/>
                  <a:gd name="T12" fmla="*/ 1423 w 1659"/>
                  <a:gd name="T13" fmla="*/ 21 h 808"/>
                  <a:gd name="T14" fmla="*/ 1366 w 1659"/>
                  <a:gd name="T15" fmla="*/ 29 h 808"/>
                  <a:gd name="T16" fmla="*/ 1303 w 1659"/>
                  <a:gd name="T17" fmla="*/ 37 h 808"/>
                  <a:gd name="T18" fmla="*/ 1235 w 1659"/>
                  <a:gd name="T19" fmla="*/ 46 h 808"/>
                  <a:gd name="T20" fmla="*/ 1161 w 1659"/>
                  <a:gd name="T21" fmla="*/ 56 h 808"/>
                  <a:gd name="T22" fmla="*/ 1081 w 1659"/>
                  <a:gd name="T23" fmla="*/ 67 h 808"/>
                  <a:gd name="T24" fmla="*/ 998 w 1659"/>
                  <a:gd name="T25" fmla="*/ 80 h 808"/>
                  <a:gd name="T26" fmla="*/ 906 w 1659"/>
                  <a:gd name="T27" fmla="*/ 94 h 808"/>
                  <a:gd name="T28" fmla="*/ 813 w 1659"/>
                  <a:gd name="T29" fmla="*/ 109 h 808"/>
                  <a:gd name="T30" fmla="*/ 716 w 1659"/>
                  <a:gd name="T31" fmla="*/ 126 h 808"/>
                  <a:gd name="T32" fmla="*/ 616 w 1659"/>
                  <a:gd name="T33" fmla="*/ 145 h 808"/>
                  <a:gd name="T34" fmla="*/ 509 w 1659"/>
                  <a:gd name="T35" fmla="*/ 164 h 808"/>
                  <a:gd name="T36" fmla="*/ 403 w 1659"/>
                  <a:gd name="T37" fmla="*/ 187 h 808"/>
                  <a:gd name="T38" fmla="*/ 293 w 1659"/>
                  <a:gd name="T39" fmla="*/ 210 h 808"/>
                  <a:gd name="T40" fmla="*/ 179 w 1659"/>
                  <a:gd name="T41" fmla="*/ 236 h 808"/>
                  <a:gd name="T42" fmla="*/ 152 w 1659"/>
                  <a:gd name="T43" fmla="*/ 257 h 808"/>
                  <a:gd name="T44" fmla="*/ 196 w 1659"/>
                  <a:gd name="T45" fmla="*/ 270 h 808"/>
                  <a:gd name="T46" fmla="*/ 201 w 1659"/>
                  <a:gd name="T47" fmla="*/ 268 h 808"/>
                  <a:gd name="T48" fmla="*/ 217 w 1659"/>
                  <a:gd name="T49" fmla="*/ 263 h 808"/>
                  <a:gd name="T50" fmla="*/ 234 w 1659"/>
                  <a:gd name="T51" fmla="*/ 259 h 808"/>
                  <a:gd name="T52" fmla="*/ 255 w 1659"/>
                  <a:gd name="T53" fmla="*/ 255 h 808"/>
                  <a:gd name="T54" fmla="*/ 277 w 1659"/>
                  <a:gd name="T55" fmla="*/ 249 h 808"/>
                  <a:gd name="T56" fmla="*/ 304 w 1659"/>
                  <a:gd name="T57" fmla="*/ 242 h 808"/>
                  <a:gd name="T58" fmla="*/ 336 w 1659"/>
                  <a:gd name="T59" fmla="*/ 234 h 808"/>
                  <a:gd name="T60" fmla="*/ 369 w 1659"/>
                  <a:gd name="T61" fmla="*/ 227 h 808"/>
                  <a:gd name="T62" fmla="*/ 408 w 1659"/>
                  <a:gd name="T63" fmla="*/ 219 h 808"/>
                  <a:gd name="T64" fmla="*/ 448 w 1659"/>
                  <a:gd name="T65" fmla="*/ 211 h 808"/>
                  <a:gd name="T66" fmla="*/ 492 w 1659"/>
                  <a:gd name="T67" fmla="*/ 202 h 808"/>
                  <a:gd name="T68" fmla="*/ 540 w 1659"/>
                  <a:gd name="T69" fmla="*/ 192 h 808"/>
                  <a:gd name="T70" fmla="*/ 589 w 1659"/>
                  <a:gd name="T71" fmla="*/ 181 h 808"/>
                  <a:gd name="T72" fmla="*/ 640 w 1659"/>
                  <a:gd name="T73" fmla="*/ 172 h 808"/>
                  <a:gd name="T74" fmla="*/ 695 w 1659"/>
                  <a:gd name="T75" fmla="*/ 162 h 808"/>
                  <a:gd name="T76" fmla="*/ 752 w 1659"/>
                  <a:gd name="T77" fmla="*/ 153 h 808"/>
                  <a:gd name="T78" fmla="*/ 811 w 1659"/>
                  <a:gd name="T79" fmla="*/ 143 h 808"/>
                  <a:gd name="T80" fmla="*/ 874 w 1659"/>
                  <a:gd name="T81" fmla="*/ 133 h 808"/>
                  <a:gd name="T82" fmla="*/ 937 w 1659"/>
                  <a:gd name="T83" fmla="*/ 124 h 808"/>
                  <a:gd name="T84" fmla="*/ 1003 w 1659"/>
                  <a:gd name="T85" fmla="*/ 114 h 808"/>
                  <a:gd name="T86" fmla="*/ 1066 w 1659"/>
                  <a:gd name="T87" fmla="*/ 105 h 808"/>
                  <a:gd name="T88" fmla="*/ 1127 w 1659"/>
                  <a:gd name="T89" fmla="*/ 97 h 808"/>
                  <a:gd name="T90" fmla="*/ 1186 w 1659"/>
                  <a:gd name="T91" fmla="*/ 90 h 808"/>
                  <a:gd name="T92" fmla="*/ 1239 w 1659"/>
                  <a:gd name="T93" fmla="*/ 82 h 808"/>
                  <a:gd name="T94" fmla="*/ 1288 w 1659"/>
                  <a:gd name="T95" fmla="*/ 76 h 808"/>
                  <a:gd name="T96" fmla="*/ 1334 w 1659"/>
                  <a:gd name="T97" fmla="*/ 71 h 808"/>
                  <a:gd name="T98" fmla="*/ 1378 w 1659"/>
                  <a:gd name="T99" fmla="*/ 65 h 808"/>
                  <a:gd name="T100" fmla="*/ 1417 w 1659"/>
                  <a:gd name="T101" fmla="*/ 61 h 808"/>
                  <a:gd name="T102" fmla="*/ 1454 w 1659"/>
                  <a:gd name="T103" fmla="*/ 56 h 808"/>
                  <a:gd name="T104" fmla="*/ 1488 w 1659"/>
                  <a:gd name="T105" fmla="*/ 54 h 808"/>
                  <a:gd name="T106" fmla="*/ 1516 w 1659"/>
                  <a:gd name="T107" fmla="*/ 50 h 808"/>
                  <a:gd name="T108" fmla="*/ 1543 w 1659"/>
                  <a:gd name="T109" fmla="*/ 48 h 808"/>
                  <a:gd name="T110" fmla="*/ 1568 w 1659"/>
                  <a:gd name="T111" fmla="*/ 44 h 808"/>
                  <a:gd name="T112" fmla="*/ 1588 w 1659"/>
                  <a:gd name="T113" fmla="*/ 42 h 808"/>
                  <a:gd name="T114" fmla="*/ 1606 w 1659"/>
                  <a:gd name="T115" fmla="*/ 40 h 808"/>
                  <a:gd name="T116" fmla="*/ 1623 w 1659"/>
                  <a:gd name="T117" fmla="*/ 40 h 808"/>
                  <a:gd name="T118" fmla="*/ 1644 w 1659"/>
                  <a:gd name="T119" fmla="*/ 38 h 808"/>
                  <a:gd name="T120" fmla="*/ 1659 w 1659"/>
                  <a:gd name="T121" fmla="*/ 3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59" h="808">
                    <a:moveTo>
                      <a:pt x="1632" y="0"/>
                    </a:moveTo>
                    <a:lnTo>
                      <a:pt x="1630" y="0"/>
                    </a:lnTo>
                    <a:lnTo>
                      <a:pt x="1625" y="0"/>
                    </a:lnTo>
                    <a:lnTo>
                      <a:pt x="1619" y="0"/>
                    </a:lnTo>
                    <a:lnTo>
                      <a:pt x="1613" y="2"/>
                    </a:lnTo>
                    <a:lnTo>
                      <a:pt x="1607" y="2"/>
                    </a:lnTo>
                    <a:lnTo>
                      <a:pt x="1602" y="2"/>
                    </a:lnTo>
                    <a:lnTo>
                      <a:pt x="1594" y="2"/>
                    </a:lnTo>
                    <a:lnTo>
                      <a:pt x="1587" y="4"/>
                    </a:lnTo>
                    <a:lnTo>
                      <a:pt x="1575" y="4"/>
                    </a:lnTo>
                    <a:lnTo>
                      <a:pt x="1568" y="6"/>
                    </a:lnTo>
                    <a:lnTo>
                      <a:pt x="1554" y="6"/>
                    </a:lnTo>
                    <a:lnTo>
                      <a:pt x="1545" y="8"/>
                    </a:lnTo>
                    <a:lnTo>
                      <a:pt x="1531" y="8"/>
                    </a:lnTo>
                    <a:lnTo>
                      <a:pt x="1520" y="12"/>
                    </a:lnTo>
                    <a:lnTo>
                      <a:pt x="1505" y="12"/>
                    </a:lnTo>
                    <a:lnTo>
                      <a:pt x="1490" y="14"/>
                    </a:lnTo>
                    <a:lnTo>
                      <a:pt x="1474" y="14"/>
                    </a:lnTo>
                    <a:lnTo>
                      <a:pt x="1457" y="18"/>
                    </a:lnTo>
                    <a:lnTo>
                      <a:pt x="1440" y="19"/>
                    </a:lnTo>
                    <a:lnTo>
                      <a:pt x="1423" y="21"/>
                    </a:lnTo>
                    <a:lnTo>
                      <a:pt x="1404" y="23"/>
                    </a:lnTo>
                    <a:lnTo>
                      <a:pt x="1385" y="27"/>
                    </a:lnTo>
                    <a:lnTo>
                      <a:pt x="1366" y="29"/>
                    </a:lnTo>
                    <a:lnTo>
                      <a:pt x="1345" y="31"/>
                    </a:lnTo>
                    <a:lnTo>
                      <a:pt x="1324" y="33"/>
                    </a:lnTo>
                    <a:lnTo>
                      <a:pt x="1303" y="37"/>
                    </a:lnTo>
                    <a:lnTo>
                      <a:pt x="1281" y="38"/>
                    </a:lnTo>
                    <a:lnTo>
                      <a:pt x="1258" y="42"/>
                    </a:lnTo>
                    <a:lnTo>
                      <a:pt x="1235" y="46"/>
                    </a:lnTo>
                    <a:lnTo>
                      <a:pt x="1212" y="50"/>
                    </a:lnTo>
                    <a:lnTo>
                      <a:pt x="1186" y="52"/>
                    </a:lnTo>
                    <a:lnTo>
                      <a:pt x="1161" y="56"/>
                    </a:lnTo>
                    <a:lnTo>
                      <a:pt x="1134" y="59"/>
                    </a:lnTo>
                    <a:lnTo>
                      <a:pt x="1108" y="63"/>
                    </a:lnTo>
                    <a:lnTo>
                      <a:pt x="1081" y="67"/>
                    </a:lnTo>
                    <a:lnTo>
                      <a:pt x="1053" y="71"/>
                    </a:lnTo>
                    <a:lnTo>
                      <a:pt x="1024" y="75"/>
                    </a:lnTo>
                    <a:lnTo>
                      <a:pt x="998" y="80"/>
                    </a:lnTo>
                    <a:lnTo>
                      <a:pt x="967" y="84"/>
                    </a:lnTo>
                    <a:lnTo>
                      <a:pt x="937" y="90"/>
                    </a:lnTo>
                    <a:lnTo>
                      <a:pt x="906" y="94"/>
                    </a:lnTo>
                    <a:lnTo>
                      <a:pt x="876" y="99"/>
                    </a:lnTo>
                    <a:lnTo>
                      <a:pt x="846" y="105"/>
                    </a:lnTo>
                    <a:lnTo>
                      <a:pt x="813" y="109"/>
                    </a:lnTo>
                    <a:lnTo>
                      <a:pt x="781" y="114"/>
                    </a:lnTo>
                    <a:lnTo>
                      <a:pt x="751" y="122"/>
                    </a:lnTo>
                    <a:lnTo>
                      <a:pt x="716" y="126"/>
                    </a:lnTo>
                    <a:lnTo>
                      <a:pt x="682" y="133"/>
                    </a:lnTo>
                    <a:lnTo>
                      <a:pt x="648" y="139"/>
                    </a:lnTo>
                    <a:lnTo>
                      <a:pt x="616" y="145"/>
                    </a:lnTo>
                    <a:lnTo>
                      <a:pt x="579" y="153"/>
                    </a:lnTo>
                    <a:lnTo>
                      <a:pt x="545" y="158"/>
                    </a:lnTo>
                    <a:lnTo>
                      <a:pt x="509" y="164"/>
                    </a:lnTo>
                    <a:lnTo>
                      <a:pt x="475" y="172"/>
                    </a:lnTo>
                    <a:lnTo>
                      <a:pt x="439" y="179"/>
                    </a:lnTo>
                    <a:lnTo>
                      <a:pt x="403" y="187"/>
                    </a:lnTo>
                    <a:lnTo>
                      <a:pt x="365" y="194"/>
                    </a:lnTo>
                    <a:lnTo>
                      <a:pt x="329" y="202"/>
                    </a:lnTo>
                    <a:lnTo>
                      <a:pt x="293" y="210"/>
                    </a:lnTo>
                    <a:lnTo>
                      <a:pt x="255" y="217"/>
                    </a:lnTo>
                    <a:lnTo>
                      <a:pt x="217" y="227"/>
                    </a:lnTo>
                    <a:lnTo>
                      <a:pt x="179" y="236"/>
                    </a:lnTo>
                    <a:lnTo>
                      <a:pt x="42" y="128"/>
                    </a:lnTo>
                    <a:lnTo>
                      <a:pt x="0" y="147"/>
                    </a:lnTo>
                    <a:lnTo>
                      <a:pt x="152" y="257"/>
                    </a:lnTo>
                    <a:lnTo>
                      <a:pt x="180" y="801"/>
                    </a:lnTo>
                    <a:lnTo>
                      <a:pt x="207" y="808"/>
                    </a:lnTo>
                    <a:lnTo>
                      <a:pt x="196" y="270"/>
                    </a:lnTo>
                    <a:lnTo>
                      <a:pt x="196" y="270"/>
                    </a:lnTo>
                    <a:lnTo>
                      <a:pt x="198" y="268"/>
                    </a:lnTo>
                    <a:lnTo>
                      <a:pt x="201" y="268"/>
                    </a:lnTo>
                    <a:lnTo>
                      <a:pt x="209" y="267"/>
                    </a:lnTo>
                    <a:lnTo>
                      <a:pt x="213" y="265"/>
                    </a:lnTo>
                    <a:lnTo>
                      <a:pt x="217" y="263"/>
                    </a:lnTo>
                    <a:lnTo>
                      <a:pt x="222" y="263"/>
                    </a:lnTo>
                    <a:lnTo>
                      <a:pt x="228" y="261"/>
                    </a:lnTo>
                    <a:lnTo>
                      <a:pt x="234" y="259"/>
                    </a:lnTo>
                    <a:lnTo>
                      <a:pt x="239" y="257"/>
                    </a:lnTo>
                    <a:lnTo>
                      <a:pt x="247" y="257"/>
                    </a:lnTo>
                    <a:lnTo>
                      <a:pt x="255" y="255"/>
                    </a:lnTo>
                    <a:lnTo>
                      <a:pt x="260" y="253"/>
                    </a:lnTo>
                    <a:lnTo>
                      <a:pt x="268" y="251"/>
                    </a:lnTo>
                    <a:lnTo>
                      <a:pt x="277" y="249"/>
                    </a:lnTo>
                    <a:lnTo>
                      <a:pt x="285" y="248"/>
                    </a:lnTo>
                    <a:lnTo>
                      <a:pt x="294" y="244"/>
                    </a:lnTo>
                    <a:lnTo>
                      <a:pt x="304" y="242"/>
                    </a:lnTo>
                    <a:lnTo>
                      <a:pt x="315" y="240"/>
                    </a:lnTo>
                    <a:lnTo>
                      <a:pt x="325" y="238"/>
                    </a:lnTo>
                    <a:lnTo>
                      <a:pt x="336" y="234"/>
                    </a:lnTo>
                    <a:lnTo>
                      <a:pt x="346" y="232"/>
                    </a:lnTo>
                    <a:lnTo>
                      <a:pt x="357" y="230"/>
                    </a:lnTo>
                    <a:lnTo>
                      <a:pt x="369" y="227"/>
                    </a:lnTo>
                    <a:lnTo>
                      <a:pt x="382" y="225"/>
                    </a:lnTo>
                    <a:lnTo>
                      <a:pt x="395" y="223"/>
                    </a:lnTo>
                    <a:lnTo>
                      <a:pt x="408" y="219"/>
                    </a:lnTo>
                    <a:lnTo>
                      <a:pt x="422" y="217"/>
                    </a:lnTo>
                    <a:lnTo>
                      <a:pt x="433" y="213"/>
                    </a:lnTo>
                    <a:lnTo>
                      <a:pt x="448" y="211"/>
                    </a:lnTo>
                    <a:lnTo>
                      <a:pt x="462" y="208"/>
                    </a:lnTo>
                    <a:lnTo>
                      <a:pt x="477" y="204"/>
                    </a:lnTo>
                    <a:lnTo>
                      <a:pt x="492" y="202"/>
                    </a:lnTo>
                    <a:lnTo>
                      <a:pt x="507" y="198"/>
                    </a:lnTo>
                    <a:lnTo>
                      <a:pt x="522" y="194"/>
                    </a:lnTo>
                    <a:lnTo>
                      <a:pt x="540" y="192"/>
                    </a:lnTo>
                    <a:lnTo>
                      <a:pt x="555" y="189"/>
                    </a:lnTo>
                    <a:lnTo>
                      <a:pt x="570" y="185"/>
                    </a:lnTo>
                    <a:lnTo>
                      <a:pt x="589" y="181"/>
                    </a:lnTo>
                    <a:lnTo>
                      <a:pt x="606" y="179"/>
                    </a:lnTo>
                    <a:lnTo>
                      <a:pt x="623" y="175"/>
                    </a:lnTo>
                    <a:lnTo>
                      <a:pt x="640" y="172"/>
                    </a:lnTo>
                    <a:lnTo>
                      <a:pt x="659" y="170"/>
                    </a:lnTo>
                    <a:lnTo>
                      <a:pt x="678" y="166"/>
                    </a:lnTo>
                    <a:lnTo>
                      <a:pt x="695" y="162"/>
                    </a:lnTo>
                    <a:lnTo>
                      <a:pt x="714" y="158"/>
                    </a:lnTo>
                    <a:lnTo>
                      <a:pt x="731" y="156"/>
                    </a:lnTo>
                    <a:lnTo>
                      <a:pt x="752" y="153"/>
                    </a:lnTo>
                    <a:lnTo>
                      <a:pt x="771" y="149"/>
                    </a:lnTo>
                    <a:lnTo>
                      <a:pt x="792" y="145"/>
                    </a:lnTo>
                    <a:lnTo>
                      <a:pt x="811" y="143"/>
                    </a:lnTo>
                    <a:lnTo>
                      <a:pt x="832" y="139"/>
                    </a:lnTo>
                    <a:lnTo>
                      <a:pt x="853" y="135"/>
                    </a:lnTo>
                    <a:lnTo>
                      <a:pt x="874" y="133"/>
                    </a:lnTo>
                    <a:lnTo>
                      <a:pt x="895" y="130"/>
                    </a:lnTo>
                    <a:lnTo>
                      <a:pt x="916" y="126"/>
                    </a:lnTo>
                    <a:lnTo>
                      <a:pt x="937" y="124"/>
                    </a:lnTo>
                    <a:lnTo>
                      <a:pt x="960" y="120"/>
                    </a:lnTo>
                    <a:lnTo>
                      <a:pt x="980" y="118"/>
                    </a:lnTo>
                    <a:lnTo>
                      <a:pt x="1003" y="114"/>
                    </a:lnTo>
                    <a:lnTo>
                      <a:pt x="1024" y="113"/>
                    </a:lnTo>
                    <a:lnTo>
                      <a:pt x="1045" y="109"/>
                    </a:lnTo>
                    <a:lnTo>
                      <a:pt x="1066" y="105"/>
                    </a:lnTo>
                    <a:lnTo>
                      <a:pt x="1087" y="103"/>
                    </a:lnTo>
                    <a:lnTo>
                      <a:pt x="1108" y="99"/>
                    </a:lnTo>
                    <a:lnTo>
                      <a:pt x="1127" y="97"/>
                    </a:lnTo>
                    <a:lnTo>
                      <a:pt x="1148" y="95"/>
                    </a:lnTo>
                    <a:lnTo>
                      <a:pt x="1167" y="94"/>
                    </a:lnTo>
                    <a:lnTo>
                      <a:pt x="1186" y="90"/>
                    </a:lnTo>
                    <a:lnTo>
                      <a:pt x="1203" y="88"/>
                    </a:lnTo>
                    <a:lnTo>
                      <a:pt x="1220" y="86"/>
                    </a:lnTo>
                    <a:lnTo>
                      <a:pt x="1239" y="82"/>
                    </a:lnTo>
                    <a:lnTo>
                      <a:pt x="1256" y="80"/>
                    </a:lnTo>
                    <a:lnTo>
                      <a:pt x="1271" y="78"/>
                    </a:lnTo>
                    <a:lnTo>
                      <a:pt x="1288" y="76"/>
                    </a:lnTo>
                    <a:lnTo>
                      <a:pt x="1305" y="75"/>
                    </a:lnTo>
                    <a:lnTo>
                      <a:pt x="1321" y="73"/>
                    </a:lnTo>
                    <a:lnTo>
                      <a:pt x="1334" y="71"/>
                    </a:lnTo>
                    <a:lnTo>
                      <a:pt x="1349" y="69"/>
                    </a:lnTo>
                    <a:lnTo>
                      <a:pt x="1364" y="67"/>
                    </a:lnTo>
                    <a:lnTo>
                      <a:pt x="1378" y="65"/>
                    </a:lnTo>
                    <a:lnTo>
                      <a:pt x="1391" y="63"/>
                    </a:lnTo>
                    <a:lnTo>
                      <a:pt x="1404" y="61"/>
                    </a:lnTo>
                    <a:lnTo>
                      <a:pt x="1417" y="61"/>
                    </a:lnTo>
                    <a:lnTo>
                      <a:pt x="1429" y="59"/>
                    </a:lnTo>
                    <a:lnTo>
                      <a:pt x="1442" y="57"/>
                    </a:lnTo>
                    <a:lnTo>
                      <a:pt x="1454" y="56"/>
                    </a:lnTo>
                    <a:lnTo>
                      <a:pt x="1465" y="56"/>
                    </a:lnTo>
                    <a:lnTo>
                      <a:pt x="1476" y="54"/>
                    </a:lnTo>
                    <a:lnTo>
                      <a:pt x="1488" y="54"/>
                    </a:lnTo>
                    <a:lnTo>
                      <a:pt x="1497" y="52"/>
                    </a:lnTo>
                    <a:lnTo>
                      <a:pt x="1509" y="52"/>
                    </a:lnTo>
                    <a:lnTo>
                      <a:pt x="1516" y="50"/>
                    </a:lnTo>
                    <a:lnTo>
                      <a:pt x="1526" y="50"/>
                    </a:lnTo>
                    <a:lnTo>
                      <a:pt x="1533" y="48"/>
                    </a:lnTo>
                    <a:lnTo>
                      <a:pt x="1543" y="48"/>
                    </a:lnTo>
                    <a:lnTo>
                      <a:pt x="1550" y="46"/>
                    </a:lnTo>
                    <a:lnTo>
                      <a:pt x="1560" y="46"/>
                    </a:lnTo>
                    <a:lnTo>
                      <a:pt x="1568" y="44"/>
                    </a:lnTo>
                    <a:lnTo>
                      <a:pt x="1575" y="44"/>
                    </a:lnTo>
                    <a:lnTo>
                      <a:pt x="1581" y="42"/>
                    </a:lnTo>
                    <a:lnTo>
                      <a:pt x="1588" y="42"/>
                    </a:lnTo>
                    <a:lnTo>
                      <a:pt x="1594" y="40"/>
                    </a:lnTo>
                    <a:lnTo>
                      <a:pt x="1600" y="40"/>
                    </a:lnTo>
                    <a:lnTo>
                      <a:pt x="1606" y="40"/>
                    </a:lnTo>
                    <a:lnTo>
                      <a:pt x="1611" y="40"/>
                    </a:lnTo>
                    <a:lnTo>
                      <a:pt x="1617" y="40"/>
                    </a:lnTo>
                    <a:lnTo>
                      <a:pt x="1623" y="40"/>
                    </a:lnTo>
                    <a:lnTo>
                      <a:pt x="1630" y="38"/>
                    </a:lnTo>
                    <a:lnTo>
                      <a:pt x="1638" y="38"/>
                    </a:lnTo>
                    <a:lnTo>
                      <a:pt x="1644" y="38"/>
                    </a:lnTo>
                    <a:lnTo>
                      <a:pt x="1649" y="38"/>
                    </a:lnTo>
                    <a:lnTo>
                      <a:pt x="1657" y="38"/>
                    </a:lnTo>
                    <a:lnTo>
                      <a:pt x="1659" y="38"/>
                    </a:lnTo>
                    <a:lnTo>
                      <a:pt x="1632" y="0"/>
                    </a:lnTo>
                    <a:lnTo>
                      <a:pt x="163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28" name="Freeform 416"/>
              <p:cNvSpPr>
                <a:spLocks/>
              </p:cNvSpPr>
              <p:nvPr/>
            </p:nvSpPr>
            <p:spPr bwMode="auto">
              <a:xfrm>
                <a:off x="4703" y="1247"/>
                <a:ext cx="97" cy="73"/>
              </a:xfrm>
              <a:custGeom>
                <a:avLst/>
                <a:gdLst>
                  <a:gd name="T0" fmla="*/ 0 w 194"/>
                  <a:gd name="T1" fmla="*/ 42 h 147"/>
                  <a:gd name="T2" fmla="*/ 6 w 194"/>
                  <a:gd name="T3" fmla="*/ 118 h 147"/>
                  <a:gd name="T4" fmla="*/ 7 w 194"/>
                  <a:gd name="T5" fmla="*/ 118 h 147"/>
                  <a:gd name="T6" fmla="*/ 11 w 194"/>
                  <a:gd name="T7" fmla="*/ 122 h 147"/>
                  <a:gd name="T8" fmla="*/ 13 w 194"/>
                  <a:gd name="T9" fmla="*/ 122 h 147"/>
                  <a:gd name="T10" fmla="*/ 17 w 194"/>
                  <a:gd name="T11" fmla="*/ 124 h 147"/>
                  <a:gd name="T12" fmla="*/ 21 w 194"/>
                  <a:gd name="T13" fmla="*/ 126 h 147"/>
                  <a:gd name="T14" fmla="*/ 26 w 194"/>
                  <a:gd name="T15" fmla="*/ 128 h 147"/>
                  <a:gd name="T16" fmla="*/ 30 w 194"/>
                  <a:gd name="T17" fmla="*/ 130 h 147"/>
                  <a:gd name="T18" fmla="*/ 36 w 194"/>
                  <a:gd name="T19" fmla="*/ 132 h 147"/>
                  <a:gd name="T20" fmla="*/ 42 w 194"/>
                  <a:gd name="T21" fmla="*/ 135 h 147"/>
                  <a:gd name="T22" fmla="*/ 47 w 194"/>
                  <a:gd name="T23" fmla="*/ 137 h 147"/>
                  <a:gd name="T24" fmla="*/ 53 w 194"/>
                  <a:gd name="T25" fmla="*/ 139 h 147"/>
                  <a:gd name="T26" fmla="*/ 61 w 194"/>
                  <a:gd name="T27" fmla="*/ 141 h 147"/>
                  <a:gd name="T28" fmla="*/ 68 w 194"/>
                  <a:gd name="T29" fmla="*/ 145 h 147"/>
                  <a:gd name="T30" fmla="*/ 76 w 194"/>
                  <a:gd name="T31" fmla="*/ 147 h 147"/>
                  <a:gd name="T32" fmla="*/ 194 w 194"/>
                  <a:gd name="T33" fmla="*/ 73 h 147"/>
                  <a:gd name="T34" fmla="*/ 177 w 194"/>
                  <a:gd name="T35" fmla="*/ 0 h 147"/>
                  <a:gd name="T36" fmla="*/ 156 w 194"/>
                  <a:gd name="T37" fmla="*/ 14 h 147"/>
                  <a:gd name="T38" fmla="*/ 167 w 194"/>
                  <a:gd name="T39" fmla="*/ 67 h 147"/>
                  <a:gd name="T40" fmla="*/ 74 w 194"/>
                  <a:gd name="T41" fmla="*/ 118 h 147"/>
                  <a:gd name="T42" fmla="*/ 30 w 194"/>
                  <a:gd name="T43" fmla="*/ 103 h 147"/>
                  <a:gd name="T44" fmla="*/ 30 w 194"/>
                  <a:gd name="T45" fmla="*/ 48 h 147"/>
                  <a:gd name="T46" fmla="*/ 0 w 194"/>
                  <a:gd name="T47" fmla="*/ 42 h 147"/>
                  <a:gd name="T48" fmla="*/ 0 w 194"/>
                  <a:gd name="T49" fmla="*/ 4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4" h="147">
                    <a:moveTo>
                      <a:pt x="0" y="42"/>
                    </a:moveTo>
                    <a:lnTo>
                      <a:pt x="6" y="118"/>
                    </a:lnTo>
                    <a:lnTo>
                      <a:pt x="7" y="118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7" y="124"/>
                    </a:lnTo>
                    <a:lnTo>
                      <a:pt x="21" y="126"/>
                    </a:lnTo>
                    <a:lnTo>
                      <a:pt x="26" y="128"/>
                    </a:lnTo>
                    <a:lnTo>
                      <a:pt x="30" y="130"/>
                    </a:lnTo>
                    <a:lnTo>
                      <a:pt x="36" y="132"/>
                    </a:lnTo>
                    <a:lnTo>
                      <a:pt x="42" y="135"/>
                    </a:lnTo>
                    <a:lnTo>
                      <a:pt x="47" y="137"/>
                    </a:lnTo>
                    <a:lnTo>
                      <a:pt x="53" y="139"/>
                    </a:lnTo>
                    <a:lnTo>
                      <a:pt x="61" y="141"/>
                    </a:lnTo>
                    <a:lnTo>
                      <a:pt x="68" y="145"/>
                    </a:lnTo>
                    <a:lnTo>
                      <a:pt x="76" y="147"/>
                    </a:lnTo>
                    <a:lnTo>
                      <a:pt x="194" y="73"/>
                    </a:lnTo>
                    <a:lnTo>
                      <a:pt x="177" y="0"/>
                    </a:lnTo>
                    <a:lnTo>
                      <a:pt x="156" y="14"/>
                    </a:lnTo>
                    <a:lnTo>
                      <a:pt x="167" y="67"/>
                    </a:lnTo>
                    <a:lnTo>
                      <a:pt x="74" y="118"/>
                    </a:lnTo>
                    <a:lnTo>
                      <a:pt x="30" y="103"/>
                    </a:lnTo>
                    <a:lnTo>
                      <a:pt x="30" y="48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29" name="Freeform 417"/>
              <p:cNvSpPr>
                <a:spLocks/>
              </p:cNvSpPr>
              <p:nvPr/>
            </p:nvSpPr>
            <p:spPr bwMode="auto">
              <a:xfrm>
                <a:off x="4703" y="1247"/>
                <a:ext cx="89" cy="63"/>
              </a:xfrm>
              <a:custGeom>
                <a:avLst/>
                <a:gdLst>
                  <a:gd name="T0" fmla="*/ 13 w 177"/>
                  <a:gd name="T1" fmla="*/ 65 h 128"/>
                  <a:gd name="T2" fmla="*/ 64 w 177"/>
                  <a:gd name="T3" fmla="*/ 80 h 128"/>
                  <a:gd name="T4" fmla="*/ 66 w 177"/>
                  <a:gd name="T5" fmla="*/ 128 h 128"/>
                  <a:gd name="T6" fmla="*/ 93 w 177"/>
                  <a:gd name="T7" fmla="*/ 126 h 128"/>
                  <a:gd name="T8" fmla="*/ 87 w 177"/>
                  <a:gd name="T9" fmla="*/ 76 h 128"/>
                  <a:gd name="T10" fmla="*/ 167 w 177"/>
                  <a:gd name="T11" fmla="*/ 33 h 128"/>
                  <a:gd name="T12" fmla="*/ 177 w 177"/>
                  <a:gd name="T13" fmla="*/ 0 h 128"/>
                  <a:gd name="T14" fmla="*/ 0 w 177"/>
                  <a:gd name="T15" fmla="*/ 42 h 128"/>
                  <a:gd name="T16" fmla="*/ 13 w 177"/>
                  <a:gd name="T17" fmla="*/ 65 h 128"/>
                  <a:gd name="T18" fmla="*/ 13 w 177"/>
                  <a:gd name="T19" fmla="*/ 6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7" h="128">
                    <a:moveTo>
                      <a:pt x="13" y="65"/>
                    </a:moveTo>
                    <a:lnTo>
                      <a:pt x="64" y="80"/>
                    </a:lnTo>
                    <a:lnTo>
                      <a:pt x="66" y="128"/>
                    </a:lnTo>
                    <a:lnTo>
                      <a:pt x="93" y="126"/>
                    </a:lnTo>
                    <a:lnTo>
                      <a:pt x="87" y="76"/>
                    </a:lnTo>
                    <a:lnTo>
                      <a:pt x="167" y="33"/>
                    </a:lnTo>
                    <a:lnTo>
                      <a:pt x="177" y="0"/>
                    </a:lnTo>
                    <a:lnTo>
                      <a:pt x="0" y="42"/>
                    </a:lnTo>
                    <a:lnTo>
                      <a:pt x="13" y="65"/>
                    </a:lnTo>
                    <a:lnTo>
                      <a:pt x="13" y="6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30" name="Freeform 418"/>
              <p:cNvSpPr>
                <a:spLocks/>
              </p:cNvSpPr>
              <p:nvPr/>
            </p:nvSpPr>
            <p:spPr bwMode="auto">
              <a:xfrm>
                <a:off x="4543" y="1104"/>
                <a:ext cx="334" cy="137"/>
              </a:xfrm>
              <a:custGeom>
                <a:avLst/>
                <a:gdLst>
                  <a:gd name="T0" fmla="*/ 95 w 669"/>
                  <a:gd name="T1" fmla="*/ 97 h 274"/>
                  <a:gd name="T2" fmla="*/ 121 w 669"/>
                  <a:gd name="T3" fmla="*/ 93 h 274"/>
                  <a:gd name="T4" fmla="*/ 146 w 669"/>
                  <a:gd name="T5" fmla="*/ 90 h 274"/>
                  <a:gd name="T6" fmla="*/ 171 w 669"/>
                  <a:gd name="T7" fmla="*/ 86 h 274"/>
                  <a:gd name="T8" fmla="*/ 201 w 669"/>
                  <a:gd name="T9" fmla="*/ 82 h 274"/>
                  <a:gd name="T10" fmla="*/ 233 w 669"/>
                  <a:gd name="T11" fmla="*/ 78 h 274"/>
                  <a:gd name="T12" fmla="*/ 270 w 669"/>
                  <a:gd name="T13" fmla="*/ 72 h 274"/>
                  <a:gd name="T14" fmla="*/ 311 w 669"/>
                  <a:gd name="T15" fmla="*/ 69 h 274"/>
                  <a:gd name="T16" fmla="*/ 359 w 669"/>
                  <a:gd name="T17" fmla="*/ 63 h 274"/>
                  <a:gd name="T18" fmla="*/ 410 w 669"/>
                  <a:gd name="T19" fmla="*/ 57 h 274"/>
                  <a:gd name="T20" fmla="*/ 465 w 669"/>
                  <a:gd name="T21" fmla="*/ 53 h 274"/>
                  <a:gd name="T22" fmla="*/ 526 w 669"/>
                  <a:gd name="T23" fmla="*/ 48 h 274"/>
                  <a:gd name="T24" fmla="*/ 593 w 669"/>
                  <a:gd name="T25" fmla="*/ 44 h 274"/>
                  <a:gd name="T26" fmla="*/ 627 w 669"/>
                  <a:gd name="T27" fmla="*/ 145 h 274"/>
                  <a:gd name="T28" fmla="*/ 602 w 669"/>
                  <a:gd name="T29" fmla="*/ 148 h 274"/>
                  <a:gd name="T30" fmla="*/ 581 w 669"/>
                  <a:gd name="T31" fmla="*/ 152 h 274"/>
                  <a:gd name="T32" fmla="*/ 555 w 669"/>
                  <a:gd name="T33" fmla="*/ 156 h 274"/>
                  <a:gd name="T34" fmla="*/ 524 w 669"/>
                  <a:gd name="T35" fmla="*/ 162 h 274"/>
                  <a:gd name="T36" fmla="*/ 488 w 669"/>
                  <a:gd name="T37" fmla="*/ 167 h 274"/>
                  <a:gd name="T38" fmla="*/ 448 w 669"/>
                  <a:gd name="T39" fmla="*/ 175 h 274"/>
                  <a:gd name="T40" fmla="*/ 403 w 669"/>
                  <a:gd name="T41" fmla="*/ 181 h 274"/>
                  <a:gd name="T42" fmla="*/ 355 w 669"/>
                  <a:gd name="T43" fmla="*/ 188 h 274"/>
                  <a:gd name="T44" fmla="*/ 302 w 669"/>
                  <a:gd name="T45" fmla="*/ 196 h 274"/>
                  <a:gd name="T46" fmla="*/ 247 w 669"/>
                  <a:gd name="T47" fmla="*/ 205 h 274"/>
                  <a:gd name="T48" fmla="*/ 188 w 669"/>
                  <a:gd name="T49" fmla="*/ 213 h 274"/>
                  <a:gd name="T50" fmla="*/ 127 w 669"/>
                  <a:gd name="T51" fmla="*/ 223 h 274"/>
                  <a:gd name="T52" fmla="*/ 64 w 669"/>
                  <a:gd name="T53" fmla="*/ 232 h 274"/>
                  <a:gd name="T54" fmla="*/ 0 w 669"/>
                  <a:gd name="T55" fmla="*/ 240 h 274"/>
                  <a:gd name="T56" fmla="*/ 13 w 669"/>
                  <a:gd name="T57" fmla="*/ 272 h 274"/>
                  <a:gd name="T58" fmla="*/ 36 w 669"/>
                  <a:gd name="T59" fmla="*/ 266 h 274"/>
                  <a:gd name="T60" fmla="*/ 64 w 669"/>
                  <a:gd name="T61" fmla="*/ 264 h 274"/>
                  <a:gd name="T62" fmla="*/ 99 w 669"/>
                  <a:gd name="T63" fmla="*/ 259 h 274"/>
                  <a:gd name="T64" fmla="*/ 138 w 669"/>
                  <a:gd name="T65" fmla="*/ 253 h 274"/>
                  <a:gd name="T66" fmla="*/ 184 w 669"/>
                  <a:gd name="T67" fmla="*/ 245 h 274"/>
                  <a:gd name="T68" fmla="*/ 235 w 669"/>
                  <a:gd name="T69" fmla="*/ 240 h 274"/>
                  <a:gd name="T70" fmla="*/ 287 w 669"/>
                  <a:gd name="T71" fmla="*/ 230 h 274"/>
                  <a:gd name="T72" fmla="*/ 340 w 669"/>
                  <a:gd name="T73" fmla="*/ 223 h 274"/>
                  <a:gd name="T74" fmla="*/ 395 w 669"/>
                  <a:gd name="T75" fmla="*/ 213 h 274"/>
                  <a:gd name="T76" fmla="*/ 450 w 669"/>
                  <a:gd name="T77" fmla="*/ 204 h 274"/>
                  <a:gd name="T78" fmla="*/ 505 w 669"/>
                  <a:gd name="T79" fmla="*/ 194 h 274"/>
                  <a:gd name="T80" fmla="*/ 558 w 669"/>
                  <a:gd name="T81" fmla="*/ 185 h 274"/>
                  <a:gd name="T82" fmla="*/ 610 w 669"/>
                  <a:gd name="T83" fmla="*/ 175 h 274"/>
                  <a:gd name="T84" fmla="*/ 657 w 669"/>
                  <a:gd name="T85" fmla="*/ 166 h 274"/>
                  <a:gd name="T86" fmla="*/ 631 w 669"/>
                  <a:gd name="T87" fmla="*/ 0 h 274"/>
                  <a:gd name="T88" fmla="*/ 608 w 669"/>
                  <a:gd name="T89" fmla="*/ 2 h 274"/>
                  <a:gd name="T90" fmla="*/ 583 w 669"/>
                  <a:gd name="T91" fmla="*/ 4 h 274"/>
                  <a:gd name="T92" fmla="*/ 553 w 669"/>
                  <a:gd name="T93" fmla="*/ 10 h 274"/>
                  <a:gd name="T94" fmla="*/ 518 w 669"/>
                  <a:gd name="T95" fmla="*/ 13 h 274"/>
                  <a:gd name="T96" fmla="*/ 479 w 669"/>
                  <a:gd name="T97" fmla="*/ 17 h 274"/>
                  <a:gd name="T98" fmla="*/ 437 w 669"/>
                  <a:gd name="T99" fmla="*/ 25 h 274"/>
                  <a:gd name="T100" fmla="*/ 391 w 669"/>
                  <a:gd name="T101" fmla="*/ 31 h 274"/>
                  <a:gd name="T102" fmla="*/ 344 w 669"/>
                  <a:gd name="T103" fmla="*/ 36 h 274"/>
                  <a:gd name="T104" fmla="*/ 298 w 669"/>
                  <a:gd name="T105" fmla="*/ 42 h 274"/>
                  <a:gd name="T106" fmla="*/ 252 w 669"/>
                  <a:gd name="T107" fmla="*/ 48 h 274"/>
                  <a:gd name="T108" fmla="*/ 207 w 669"/>
                  <a:gd name="T109" fmla="*/ 55 h 274"/>
                  <a:gd name="T110" fmla="*/ 165 w 669"/>
                  <a:gd name="T111" fmla="*/ 61 h 274"/>
                  <a:gd name="T112" fmla="*/ 125 w 669"/>
                  <a:gd name="T113" fmla="*/ 67 h 274"/>
                  <a:gd name="T114" fmla="*/ 91 w 669"/>
                  <a:gd name="T115" fmla="*/ 71 h 274"/>
                  <a:gd name="T116" fmla="*/ 85 w 669"/>
                  <a:gd name="T117" fmla="*/ 101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69" h="274">
                    <a:moveTo>
                      <a:pt x="85" y="101"/>
                    </a:moveTo>
                    <a:lnTo>
                      <a:pt x="85" y="99"/>
                    </a:lnTo>
                    <a:lnTo>
                      <a:pt x="91" y="99"/>
                    </a:lnTo>
                    <a:lnTo>
                      <a:pt x="95" y="97"/>
                    </a:lnTo>
                    <a:lnTo>
                      <a:pt x="100" y="97"/>
                    </a:lnTo>
                    <a:lnTo>
                      <a:pt x="106" y="95"/>
                    </a:lnTo>
                    <a:lnTo>
                      <a:pt x="114" y="95"/>
                    </a:lnTo>
                    <a:lnTo>
                      <a:pt x="121" y="93"/>
                    </a:lnTo>
                    <a:lnTo>
                      <a:pt x="131" y="91"/>
                    </a:lnTo>
                    <a:lnTo>
                      <a:pt x="137" y="90"/>
                    </a:lnTo>
                    <a:lnTo>
                      <a:pt x="140" y="90"/>
                    </a:lnTo>
                    <a:lnTo>
                      <a:pt x="146" y="90"/>
                    </a:lnTo>
                    <a:lnTo>
                      <a:pt x="152" y="90"/>
                    </a:lnTo>
                    <a:lnTo>
                      <a:pt x="157" y="88"/>
                    </a:lnTo>
                    <a:lnTo>
                      <a:pt x="165" y="88"/>
                    </a:lnTo>
                    <a:lnTo>
                      <a:pt x="171" y="86"/>
                    </a:lnTo>
                    <a:lnTo>
                      <a:pt x="178" y="86"/>
                    </a:lnTo>
                    <a:lnTo>
                      <a:pt x="184" y="84"/>
                    </a:lnTo>
                    <a:lnTo>
                      <a:pt x="192" y="84"/>
                    </a:lnTo>
                    <a:lnTo>
                      <a:pt x="201" y="82"/>
                    </a:lnTo>
                    <a:lnTo>
                      <a:pt x="209" y="82"/>
                    </a:lnTo>
                    <a:lnTo>
                      <a:pt x="216" y="80"/>
                    </a:lnTo>
                    <a:lnTo>
                      <a:pt x="224" y="80"/>
                    </a:lnTo>
                    <a:lnTo>
                      <a:pt x="233" y="78"/>
                    </a:lnTo>
                    <a:lnTo>
                      <a:pt x="241" y="76"/>
                    </a:lnTo>
                    <a:lnTo>
                      <a:pt x="251" y="76"/>
                    </a:lnTo>
                    <a:lnTo>
                      <a:pt x="260" y="74"/>
                    </a:lnTo>
                    <a:lnTo>
                      <a:pt x="270" y="72"/>
                    </a:lnTo>
                    <a:lnTo>
                      <a:pt x="281" y="72"/>
                    </a:lnTo>
                    <a:lnTo>
                      <a:pt x="290" y="71"/>
                    </a:lnTo>
                    <a:lnTo>
                      <a:pt x="300" y="71"/>
                    </a:lnTo>
                    <a:lnTo>
                      <a:pt x="311" y="69"/>
                    </a:lnTo>
                    <a:lnTo>
                      <a:pt x="325" y="67"/>
                    </a:lnTo>
                    <a:lnTo>
                      <a:pt x="334" y="65"/>
                    </a:lnTo>
                    <a:lnTo>
                      <a:pt x="346" y="65"/>
                    </a:lnTo>
                    <a:lnTo>
                      <a:pt x="359" y="63"/>
                    </a:lnTo>
                    <a:lnTo>
                      <a:pt x="372" y="63"/>
                    </a:lnTo>
                    <a:lnTo>
                      <a:pt x="384" y="61"/>
                    </a:lnTo>
                    <a:lnTo>
                      <a:pt x="397" y="59"/>
                    </a:lnTo>
                    <a:lnTo>
                      <a:pt x="410" y="57"/>
                    </a:lnTo>
                    <a:lnTo>
                      <a:pt x="423" y="57"/>
                    </a:lnTo>
                    <a:lnTo>
                      <a:pt x="437" y="55"/>
                    </a:lnTo>
                    <a:lnTo>
                      <a:pt x="450" y="55"/>
                    </a:lnTo>
                    <a:lnTo>
                      <a:pt x="465" y="53"/>
                    </a:lnTo>
                    <a:lnTo>
                      <a:pt x="480" y="51"/>
                    </a:lnTo>
                    <a:lnTo>
                      <a:pt x="496" y="51"/>
                    </a:lnTo>
                    <a:lnTo>
                      <a:pt x="511" y="50"/>
                    </a:lnTo>
                    <a:lnTo>
                      <a:pt x="526" y="48"/>
                    </a:lnTo>
                    <a:lnTo>
                      <a:pt x="543" y="48"/>
                    </a:lnTo>
                    <a:lnTo>
                      <a:pt x="558" y="46"/>
                    </a:lnTo>
                    <a:lnTo>
                      <a:pt x="575" y="44"/>
                    </a:lnTo>
                    <a:lnTo>
                      <a:pt x="593" y="44"/>
                    </a:lnTo>
                    <a:lnTo>
                      <a:pt x="610" y="42"/>
                    </a:lnTo>
                    <a:lnTo>
                      <a:pt x="631" y="145"/>
                    </a:lnTo>
                    <a:lnTo>
                      <a:pt x="631" y="145"/>
                    </a:lnTo>
                    <a:lnTo>
                      <a:pt x="627" y="145"/>
                    </a:lnTo>
                    <a:lnTo>
                      <a:pt x="623" y="145"/>
                    </a:lnTo>
                    <a:lnTo>
                      <a:pt x="617" y="147"/>
                    </a:lnTo>
                    <a:lnTo>
                      <a:pt x="612" y="147"/>
                    </a:lnTo>
                    <a:lnTo>
                      <a:pt x="602" y="148"/>
                    </a:lnTo>
                    <a:lnTo>
                      <a:pt x="596" y="148"/>
                    </a:lnTo>
                    <a:lnTo>
                      <a:pt x="593" y="150"/>
                    </a:lnTo>
                    <a:lnTo>
                      <a:pt x="587" y="150"/>
                    </a:lnTo>
                    <a:lnTo>
                      <a:pt x="581" y="152"/>
                    </a:lnTo>
                    <a:lnTo>
                      <a:pt x="575" y="152"/>
                    </a:lnTo>
                    <a:lnTo>
                      <a:pt x="568" y="154"/>
                    </a:lnTo>
                    <a:lnTo>
                      <a:pt x="562" y="156"/>
                    </a:lnTo>
                    <a:lnTo>
                      <a:pt x="555" y="156"/>
                    </a:lnTo>
                    <a:lnTo>
                      <a:pt x="547" y="158"/>
                    </a:lnTo>
                    <a:lnTo>
                      <a:pt x="539" y="160"/>
                    </a:lnTo>
                    <a:lnTo>
                      <a:pt x="532" y="160"/>
                    </a:lnTo>
                    <a:lnTo>
                      <a:pt x="524" y="162"/>
                    </a:lnTo>
                    <a:lnTo>
                      <a:pt x="515" y="162"/>
                    </a:lnTo>
                    <a:lnTo>
                      <a:pt x="505" y="164"/>
                    </a:lnTo>
                    <a:lnTo>
                      <a:pt x="496" y="166"/>
                    </a:lnTo>
                    <a:lnTo>
                      <a:pt x="488" y="167"/>
                    </a:lnTo>
                    <a:lnTo>
                      <a:pt x="479" y="169"/>
                    </a:lnTo>
                    <a:lnTo>
                      <a:pt x="467" y="171"/>
                    </a:lnTo>
                    <a:lnTo>
                      <a:pt x="458" y="173"/>
                    </a:lnTo>
                    <a:lnTo>
                      <a:pt x="448" y="175"/>
                    </a:lnTo>
                    <a:lnTo>
                      <a:pt x="437" y="175"/>
                    </a:lnTo>
                    <a:lnTo>
                      <a:pt x="425" y="177"/>
                    </a:lnTo>
                    <a:lnTo>
                      <a:pt x="414" y="179"/>
                    </a:lnTo>
                    <a:lnTo>
                      <a:pt x="403" y="181"/>
                    </a:lnTo>
                    <a:lnTo>
                      <a:pt x="391" y="183"/>
                    </a:lnTo>
                    <a:lnTo>
                      <a:pt x="378" y="185"/>
                    </a:lnTo>
                    <a:lnTo>
                      <a:pt x="366" y="186"/>
                    </a:lnTo>
                    <a:lnTo>
                      <a:pt x="355" y="188"/>
                    </a:lnTo>
                    <a:lnTo>
                      <a:pt x="342" y="190"/>
                    </a:lnTo>
                    <a:lnTo>
                      <a:pt x="328" y="192"/>
                    </a:lnTo>
                    <a:lnTo>
                      <a:pt x="315" y="194"/>
                    </a:lnTo>
                    <a:lnTo>
                      <a:pt x="302" y="196"/>
                    </a:lnTo>
                    <a:lnTo>
                      <a:pt x="287" y="198"/>
                    </a:lnTo>
                    <a:lnTo>
                      <a:pt x="275" y="202"/>
                    </a:lnTo>
                    <a:lnTo>
                      <a:pt x="260" y="204"/>
                    </a:lnTo>
                    <a:lnTo>
                      <a:pt x="247" y="205"/>
                    </a:lnTo>
                    <a:lnTo>
                      <a:pt x="232" y="207"/>
                    </a:lnTo>
                    <a:lnTo>
                      <a:pt x="216" y="209"/>
                    </a:lnTo>
                    <a:lnTo>
                      <a:pt x="203" y="211"/>
                    </a:lnTo>
                    <a:lnTo>
                      <a:pt x="188" y="213"/>
                    </a:lnTo>
                    <a:lnTo>
                      <a:pt x="173" y="215"/>
                    </a:lnTo>
                    <a:lnTo>
                      <a:pt x="157" y="217"/>
                    </a:lnTo>
                    <a:lnTo>
                      <a:pt x="142" y="221"/>
                    </a:lnTo>
                    <a:lnTo>
                      <a:pt x="127" y="223"/>
                    </a:lnTo>
                    <a:lnTo>
                      <a:pt x="112" y="225"/>
                    </a:lnTo>
                    <a:lnTo>
                      <a:pt x="95" y="226"/>
                    </a:lnTo>
                    <a:lnTo>
                      <a:pt x="80" y="228"/>
                    </a:lnTo>
                    <a:lnTo>
                      <a:pt x="64" y="232"/>
                    </a:lnTo>
                    <a:lnTo>
                      <a:pt x="47" y="232"/>
                    </a:lnTo>
                    <a:lnTo>
                      <a:pt x="32" y="236"/>
                    </a:lnTo>
                    <a:lnTo>
                      <a:pt x="15" y="238"/>
                    </a:lnTo>
                    <a:lnTo>
                      <a:pt x="0" y="240"/>
                    </a:lnTo>
                    <a:lnTo>
                      <a:pt x="2" y="274"/>
                    </a:lnTo>
                    <a:lnTo>
                      <a:pt x="4" y="272"/>
                    </a:lnTo>
                    <a:lnTo>
                      <a:pt x="7" y="272"/>
                    </a:lnTo>
                    <a:lnTo>
                      <a:pt x="13" y="272"/>
                    </a:lnTo>
                    <a:lnTo>
                      <a:pt x="21" y="270"/>
                    </a:lnTo>
                    <a:lnTo>
                      <a:pt x="24" y="268"/>
                    </a:lnTo>
                    <a:lnTo>
                      <a:pt x="30" y="268"/>
                    </a:lnTo>
                    <a:lnTo>
                      <a:pt x="36" y="266"/>
                    </a:lnTo>
                    <a:lnTo>
                      <a:pt x="43" y="266"/>
                    </a:lnTo>
                    <a:lnTo>
                      <a:pt x="49" y="266"/>
                    </a:lnTo>
                    <a:lnTo>
                      <a:pt x="57" y="264"/>
                    </a:lnTo>
                    <a:lnTo>
                      <a:pt x="64" y="264"/>
                    </a:lnTo>
                    <a:lnTo>
                      <a:pt x="74" y="263"/>
                    </a:lnTo>
                    <a:lnTo>
                      <a:pt x="81" y="261"/>
                    </a:lnTo>
                    <a:lnTo>
                      <a:pt x="91" y="261"/>
                    </a:lnTo>
                    <a:lnTo>
                      <a:pt x="99" y="259"/>
                    </a:lnTo>
                    <a:lnTo>
                      <a:pt x="110" y="257"/>
                    </a:lnTo>
                    <a:lnTo>
                      <a:pt x="119" y="255"/>
                    </a:lnTo>
                    <a:lnTo>
                      <a:pt x="129" y="253"/>
                    </a:lnTo>
                    <a:lnTo>
                      <a:pt x="138" y="253"/>
                    </a:lnTo>
                    <a:lnTo>
                      <a:pt x="150" y="251"/>
                    </a:lnTo>
                    <a:lnTo>
                      <a:pt x="161" y="249"/>
                    </a:lnTo>
                    <a:lnTo>
                      <a:pt x="173" y="247"/>
                    </a:lnTo>
                    <a:lnTo>
                      <a:pt x="184" y="245"/>
                    </a:lnTo>
                    <a:lnTo>
                      <a:pt x="197" y="245"/>
                    </a:lnTo>
                    <a:lnTo>
                      <a:pt x="209" y="242"/>
                    </a:lnTo>
                    <a:lnTo>
                      <a:pt x="222" y="242"/>
                    </a:lnTo>
                    <a:lnTo>
                      <a:pt x="235" y="240"/>
                    </a:lnTo>
                    <a:lnTo>
                      <a:pt x="249" y="238"/>
                    </a:lnTo>
                    <a:lnTo>
                      <a:pt x="260" y="236"/>
                    </a:lnTo>
                    <a:lnTo>
                      <a:pt x="273" y="232"/>
                    </a:lnTo>
                    <a:lnTo>
                      <a:pt x="287" y="230"/>
                    </a:lnTo>
                    <a:lnTo>
                      <a:pt x="300" y="228"/>
                    </a:lnTo>
                    <a:lnTo>
                      <a:pt x="313" y="226"/>
                    </a:lnTo>
                    <a:lnTo>
                      <a:pt x="327" y="225"/>
                    </a:lnTo>
                    <a:lnTo>
                      <a:pt x="340" y="223"/>
                    </a:lnTo>
                    <a:lnTo>
                      <a:pt x="355" y="221"/>
                    </a:lnTo>
                    <a:lnTo>
                      <a:pt x="368" y="219"/>
                    </a:lnTo>
                    <a:lnTo>
                      <a:pt x="382" y="215"/>
                    </a:lnTo>
                    <a:lnTo>
                      <a:pt x="395" y="213"/>
                    </a:lnTo>
                    <a:lnTo>
                      <a:pt x="410" y="211"/>
                    </a:lnTo>
                    <a:lnTo>
                      <a:pt x="422" y="209"/>
                    </a:lnTo>
                    <a:lnTo>
                      <a:pt x="437" y="207"/>
                    </a:lnTo>
                    <a:lnTo>
                      <a:pt x="450" y="204"/>
                    </a:lnTo>
                    <a:lnTo>
                      <a:pt x="465" y="202"/>
                    </a:lnTo>
                    <a:lnTo>
                      <a:pt x="479" y="200"/>
                    </a:lnTo>
                    <a:lnTo>
                      <a:pt x="492" y="198"/>
                    </a:lnTo>
                    <a:lnTo>
                      <a:pt x="505" y="194"/>
                    </a:lnTo>
                    <a:lnTo>
                      <a:pt x="520" y="192"/>
                    </a:lnTo>
                    <a:lnTo>
                      <a:pt x="532" y="190"/>
                    </a:lnTo>
                    <a:lnTo>
                      <a:pt x="545" y="186"/>
                    </a:lnTo>
                    <a:lnTo>
                      <a:pt x="558" y="185"/>
                    </a:lnTo>
                    <a:lnTo>
                      <a:pt x="572" y="183"/>
                    </a:lnTo>
                    <a:lnTo>
                      <a:pt x="585" y="181"/>
                    </a:lnTo>
                    <a:lnTo>
                      <a:pt x="596" y="177"/>
                    </a:lnTo>
                    <a:lnTo>
                      <a:pt x="610" y="175"/>
                    </a:lnTo>
                    <a:lnTo>
                      <a:pt x="621" y="173"/>
                    </a:lnTo>
                    <a:lnTo>
                      <a:pt x="632" y="169"/>
                    </a:lnTo>
                    <a:lnTo>
                      <a:pt x="644" y="167"/>
                    </a:lnTo>
                    <a:lnTo>
                      <a:pt x="657" y="166"/>
                    </a:lnTo>
                    <a:lnTo>
                      <a:pt x="669" y="164"/>
                    </a:lnTo>
                    <a:lnTo>
                      <a:pt x="636" y="0"/>
                    </a:lnTo>
                    <a:lnTo>
                      <a:pt x="634" y="0"/>
                    </a:lnTo>
                    <a:lnTo>
                      <a:pt x="631" y="0"/>
                    </a:lnTo>
                    <a:lnTo>
                      <a:pt x="625" y="0"/>
                    </a:lnTo>
                    <a:lnTo>
                      <a:pt x="617" y="2"/>
                    </a:lnTo>
                    <a:lnTo>
                      <a:pt x="612" y="2"/>
                    </a:lnTo>
                    <a:lnTo>
                      <a:pt x="608" y="2"/>
                    </a:lnTo>
                    <a:lnTo>
                      <a:pt x="602" y="2"/>
                    </a:lnTo>
                    <a:lnTo>
                      <a:pt x="596" y="4"/>
                    </a:lnTo>
                    <a:lnTo>
                      <a:pt x="589" y="4"/>
                    </a:lnTo>
                    <a:lnTo>
                      <a:pt x="583" y="4"/>
                    </a:lnTo>
                    <a:lnTo>
                      <a:pt x="575" y="6"/>
                    </a:lnTo>
                    <a:lnTo>
                      <a:pt x="570" y="8"/>
                    </a:lnTo>
                    <a:lnTo>
                      <a:pt x="560" y="8"/>
                    </a:lnTo>
                    <a:lnTo>
                      <a:pt x="553" y="10"/>
                    </a:lnTo>
                    <a:lnTo>
                      <a:pt x="545" y="10"/>
                    </a:lnTo>
                    <a:lnTo>
                      <a:pt x="536" y="12"/>
                    </a:lnTo>
                    <a:lnTo>
                      <a:pt x="526" y="12"/>
                    </a:lnTo>
                    <a:lnTo>
                      <a:pt x="518" y="13"/>
                    </a:lnTo>
                    <a:lnTo>
                      <a:pt x="507" y="13"/>
                    </a:lnTo>
                    <a:lnTo>
                      <a:pt x="499" y="15"/>
                    </a:lnTo>
                    <a:lnTo>
                      <a:pt x="488" y="17"/>
                    </a:lnTo>
                    <a:lnTo>
                      <a:pt x="479" y="17"/>
                    </a:lnTo>
                    <a:lnTo>
                      <a:pt x="467" y="19"/>
                    </a:lnTo>
                    <a:lnTo>
                      <a:pt x="458" y="21"/>
                    </a:lnTo>
                    <a:lnTo>
                      <a:pt x="446" y="23"/>
                    </a:lnTo>
                    <a:lnTo>
                      <a:pt x="437" y="25"/>
                    </a:lnTo>
                    <a:lnTo>
                      <a:pt x="425" y="25"/>
                    </a:lnTo>
                    <a:lnTo>
                      <a:pt x="414" y="27"/>
                    </a:lnTo>
                    <a:lnTo>
                      <a:pt x="403" y="29"/>
                    </a:lnTo>
                    <a:lnTo>
                      <a:pt x="391" y="31"/>
                    </a:lnTo>
                    <a:lnTo>
                      <a:pt x="378" y="31"/>
                    </a:lnTo>
                    <a:lnTo>
                      <a:pt x="368" y="32"/>
                    </a:lnTo>
                    <a:lnTo>
                      <a:pt x="355" y="32"/>
                    </a:lnTo>
                    <a:lnTo>
                      <a:pt x="344" y="36"/>
                    </a:lnTo>
                    <a:lnTo>
                      <a:pt x="332" y="36"/>
                    </a:lnTo>
                    <a:lnTo>
                      <a:pt x="321" y="38"/>
                    </a:lnTo>
                    <a:lnTo>
                      <a:pt x="309" y="40"/>
                    </a:lnTo>
                    <a:lnTo>
                      <a:pt x="298" y="42"/>
                    </a:lnTo>
                    <a:lnTo>
                      <a:pt x="287" y="44"/>
                    </a:lnTo>
                    <a:lnTo>
                      <a:pt x="275" y="46"/>
                    </a:lnTo>
                    <a:lnTo>
                      <a:pt x="262" y="46"/>
                    </a:lnTo>
                    <a:lnTo>
                      <a:pt x="252" y="48"/>
                    </a:lnTo>
                    <a:lnTo>
                      <a:pt x="241" y="50"/>
                    </a:lnTo>
                    <a:lnTo>
                      <a:pt x="230" y="51"/>
                    </a:lnTo>
                    <a:lnTo>
                      <a:pt x="218" y="53"/>
                    </a:lnTo>
                    <a:lnTo>
                      <a:pt x="207" y="55"/>
                    </a:lnTo>
                    <a:lnTo>
                      <a:pt x="195" y="55"/>
                    </a:lnTo>
                    <a:lnTo>
                      <a:pt x="186" y="57"/>
                    </a:lnTo>
                    <a:lnTo>
                      <a:pt x="175" y="59"/>
                    </a:lnTo>
                    <a:lnTo>
                      <a:pt x="165" y="61"/>
                    </a:lnTo>
                    <a:lnTo>
                      <a:pt x="154" y="61"/>
                    </a:lnTo>
                    <a:lnTo>
                      <a:pt x="144" y="63"/>
                    </a:lnTo>
                    <a:lnTo>
                      <a:pt x="135" y="65"/>
                    </a:lnTo>
                    <a:lnTo>
                      <a:pt x="125" y="67"/>
                    </a:lnTo>
                    <a:lnTo>
                      <a:pt x="116" y="67"/>
                    </a:lnTo>
                    <a:lnTo>
                      <a:pt x="108" y="69"/>
                    </a:lnTo>
                    <a:lnTo>
                      <a:pt x="99" y="71"/>
                    </a:lnTo>
                    <a:lnTo>
                      <a:pt x="91" y="71"/>
                    </a:lnTo>
                    <a:lnTo>
                      <a:pt x="83" y="72"/>
                    </a:lnTo>
                    <a:lnTo>
                      <a:pt x="76" y="74"/>
                    </a:lnTo>
                    <a:lnTo>
                      <a:pt x="85" y="101"/>
                    </a:lnTo>
                    <a:lnTo>
                      <a:pt x="85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31" name="Freeform 419"/>
              <p:cNvSpPr>
                <a:spLocks/>
              </p:cNvSpPr>
              <p:nvPr/>
            </p:nvSpPr>
            <p:spPr bwMode="auto">
              <a:xfrm>
                <a:off x="4333" y="1139"/>
                <a:ext cx="274" cy="124"/>
              </a:xfrm>
              <a:custGeom>
                <a:avLst/>
                <a:gdLst>
                  <a:gd name="T0" fmla="*/ 507 w 549"/>
                  <a:gd name="T1" fmla="*/ 1 h 247"/>
                  <a:gd name="T2" fmla="*/ 488 w 549"/>
                  <a:gd name="T3" fmla="*/ 3 h 247"/>
                  <a:gd name="T4" fmla="*/ 471 w 549"/>
                  <a:gd name="T5" fmla="*/ 5 h 247"/>
                  <a:gd name="T6" fmla="*/ 456 w 549"/>
                  <a:gd name="T7" fmla="*/ 7 h 247"/>
                  <a:gd name="T8" fmla="*/ 439 w 549"/>
                  <a:gd name="T9" fmla="*/ 11 h 247"/>
                  <a:gd name="T10" fmla="*/ 418 w 549"/>
                  <a:gd name="T11" fmla="*/ 13 h 247"/>
                  <a:gd name="T12" fmla="*/ 397 w 549"/>
                  <a:gd name="T13" fmla="*/ 17 h 247"/>
                  <a:gd name="T14" fmla="*/ 372 w 549"/>
                  <a:gd name="T15" fmla="*/ 20 h 247"/>
                  <a:gd name="T16" fmla="*/ 346 w 549"/>
                  <a:gd name="T17" fmla="*/ 26 h 247"/>
                  <a:gd name="T18" fmla="*/ 317 w 549"/>
                  <a:gd name="T19" fmla="*/ 30 h 247"/>
                  <a:gd name="T20" fmla="*/ 287 w 549"/>
                  <a:gd name="T21" fmla="*/ 36 h 247"/>
                  <a:gd name="T22" fmla="*/ 254 w 549"/>
                  <a:gd name="T23" fmla="*/ 41 h 247"/>
                  <a:gd name="T24" fmla="*/ 220 w 549"/>
                  <a:gd name="T25" fmla="*/ 49 h 247"/>
                  <a:gd name="T26" fmla="*/ 182 w 549"/>
                  <a:gd name="T27" fmla="*/ 55 h 247"/>
                  <a:gd name="T28" fmla="*/ 142 w 549"/>
                  <a:gd name="T29" fmla="*/ 62 h 247"/>
                  <a:gd name="T30" fmla="*/ 102 w 549"/>
                  <a:gd name="T31" fmla="*/ 70 h 247"/>
                  <a:gd name="T32" fmla="*/ 59 w 549"/>
                  <a:gd name="T33" fmla="*/ 79 h 247"/>
                  <a:gd name="T34" fmla="*/ 15 w 549"/>
                  <a:gd name="T35" fmla="*/ 89 h 247"/>
                  <a:gd name="T36" fmla="*/ 7 w 549"/>
                  <a:gd name="T37" fmla="*/ 247 h 247"/>
                  <a:gd name="T38" fmla="*/ 19 w 549"/>
                  <a:gd name="T39" fmla="*/ 245 h 247"/>
                  <a:gd name="T40" fmla="*/ 36 w 549"/>
                  <a:gd name="T41" fmla="*/ 243 h 247"/>
                  <a:gd name="T42" fmla="*/ 51 w 549"/>
                  <a:gd name="T43" fmla="*/ 243 h 247"/>
                  <a:gd name="T44" fmla="*/ 66 w 549"/>
                  <a:gd name="T45" fmla="*/ 241 h 247"/>
                  <a:gd name="T46" fmla="*/ 85 w 549"/>
                  <a:gd name="T47" fmla="*/ 239 h 247"/>
                  <a:gd name="T48" fmla="*/ 106 w 549"/>
                  <a:gd name="T49" fmla="*/ 235 h 247"/>
                  <a:gd name="T50" fmla="*/ 129 w 549"/>
                  <a:gd name="T51" fmla="*/ 235 h 247"/>
                  <a:gd name="T52" fmla="*/ 154 w 549"/>
                  <a:gd name="T53" fmla="*/ 231 h 247"/>
                  <a:gd name="T54" fmla="*/ 178 w 549"/>
                  <a:gd name="T55" fmla="*/ 230 h 247"/>
                  <a:gd name="T56" fmla="*/ 205 w 549"/>
                  <a:gd name="T57" fmla="*/ 226 h 247"/>
                  <a:gd name="T58" fmla="*/ 234 w 549"/>
                  <a:gd name="T59" fmla="*/ 224 h 247"/>
                  <a:gd name="T60" fmla="*/ 260 w 549"/>
                  <a:gd name="T61" fmla="*/ 220 h 247"/>
                  <a:gd name="T62" fmla="*/ 289 w 549"/>
                  <a:gd name="T63" fmla="*/ 216 h 247"/>
                  <a:gd name="T64" fmla="*/ 319 w 549"/>
                  <a:gd name="T65" fmla="*/ 214 h 247"/>
                  <a:gd name="T66" fmla="*/ 348 w 549"/>
                  <a:gd name="T67" fmla="*/ 211 h 247"/>
                  <a:gd name="T68" fmla="*/ 376 w 549"/>
                  <a:gd name="T69" fmla="*/ 207 h 247"/>
                  <a:gd name="T70" fmla="*/ 403 w 549"/>
                  <a:gd name="T71" fmla="*/ 203 h 247"/>
                  <a:gd name="T72" fmla="*/ 431 w 549"/>
                  <a:gd name="T73" fmla="*/ 199 h 247"/>
                  <a:gd name="T74" fmla="*/ 460 w 549"/>
                  <a:gd name="T75" fmla="*/ 197 h 247"/>
                  <a:gd name="T76" fmla="*/ 32 w 549"/>
                  <a:gd name="T77" fmla="*/ 117 h 247"/>
                  <a:gd name="T78" fmla="*/ 38 w 549"/>
                  <a:gd name="T79" fmla="*/ 115 h 247"/>
                  <a:gd name="T80" fmla="*/ 59 w 549"/>
                  <a:gd name="T81" fmla="*/ 112 h 247"/>
                  <a:gd name="T82" fmla="*/ 72 w 549"/>
                  <a:gd name="T83" fmla="*/ 108 h 247"/>
                  <a:gd name="T84" fmla="*/ 89 w 549"/>
                  <a:gd name="T85" fmla="*/ 104 h 247"/>
                  <a:gd name="T86" fmla="*/ 110 w 549"/>
                  <a:gd name="T87" fmla="*/ 100 h 247"/>
                  <a:gd name="T88" fmla="*/ 131 w 549"/>
                  <a:gd name="T89" fmla="*/ 96 h 247"/>
                  <a:gd name="T90" fmla="*/ 156 w 549"/>
                  <a:gd name="T91" fmla="*/ 91 h 247"/>
                  <a:gd name="T92" fmla="*/ 180 w 549"/>
                  <a:gd name="T93" fmla="*/ 85 h 247"/>
                  <a:gd name="T94" fmla="*/ 209 w 549"/>
                  <a:gd name="T95" fmla="*/ 81 h 247"/>
                  <a:gd name="T96" fmla="*/ 237 w 549"/>
                  <a:gd name="T97" fmla="*/ 76 h 247"/>
                  <a:gd name="T98" fmla="*/ 268 w 549"/>
                  <a:gd name="T99" fmla="*/ 68 h 247"/>
                  <a:gd name="T100" fmla="*/ 298 w 549"/>
                  <a:gd name="T101" fmla="*/ 62 h 247"/>
                  <a:gd name="T102" fmla="*/ 332 w 549"/>
                  <a:gd name="T103" fmla="*/ 57 h 247"/>
                  <a:gd name="T104" fmla="*/ 367 w 549"/>
                  <a:gd name="T105" fmla="*/ 51 h 247"/>
                  <a:gd name="T106" fmla="*/ 399 w 549"/>
                  <a:gd name="T107" fmla="*/ 45 h 247"/>
                  <a:gd name="T108" fmla="*/ 435 w 549"/>
                  <a:gd name="T109" fmla="*/ 38 h 247"/>
                  <a:gd name="T110" fmla="*/ 467 w 549"/>
                  <a:gd name="T111" fmla="*/ 32 h 247"/>
                  <a:gd name="T112" fmla="*/ 503 w 549"/>
                  <a:gd name="T113" fmla="*/ 28 h 247"/>
                  <a:gd name="T114" fmla="*/ 538 w 549"/>
                  <a:gd name="T115" fmla="*/ 22 h 247"/>
                  <a:gd name="T116" fmla="*/ 517 w 549"/>
                  <a:gd name="T117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49" h="247">
                    <a:moveTo>
                      <a:pt x="517" y="0"/>
                    </a:moveTo>
                    <a:lnTo>
                      <a:pt x="513" y="0"/>
                    </a:lnTo>
                    <a:lnTo>
                      <a:pt x="507" y="1"/>
                    </a:lnTo>
                    <a:lnTo>
                      <a:pt x="501" y="1"/>
                    </a:lnTo>
                    <a:lnTo>
                      <a:pt x="496" y="1"/>
                    </a:lnTo>
                    <a:lnTo>
                      <a:pt x="488" y="3"/>
                    </a:lnTo>
                    <a:lnTo>
                      <a:pt x="481" y="5"/>
                    </a:lnTo>
                    <a:lnTo>
                      <a:pt x="477" y="5"/>
                    </a:lnTo>
                    <a:lnTo>
                      <a:pt x="471" y="5"/>
                    </a:lnTo>
                    <a:lnTo>
                      <a:pt x="467" y="5"/>
                    </a:lnTo>
                    <a:lnTo>
                      <a:pt x="462" y="7"/>
                    </a:lnTo>
                    <a:lnTo>
                      <a:pt x="456" y="7"/>
                    </a:lnTo>
                    <a:lnTo>
                      <a:pt x="450" y="7"/>
                    </a:lnTo>
                    <a:lnTo>
                      <a:pt x="444" y="9"/>
                    </a:lnTo>
                    <a:lnTo>
                      <a:pt x="439" y="11"/>
                    </a:lnTo>
                    <a:lnTo>
                      <a:pt x="433" y="11"/>
                    </a:lnTo>
                    <a:lnTo>
                      <a:pt x="425" y="11"/>
                    </a:lnTo>
                    <a:lnTo>
                      <a:pt x="418" y="13"/>
                    </a:lnTo>
                    <a:lnTo>
                      <a:pt x="412" y="15"/>
                    </a:lnTo>
                    <a:lnTo>
                      <a:pt x="405" y="15"/>
                    </a:lnTo>
                    <a:lnTo>
                      <a:pt x="397" y="17"/>
                    </a:lnTo>
                    <a:lnTo>
                      <a:pt x="389" y="19"/>
                    </a:lnTo>
                    <a:lnTo>
                      <a:pt x="382" y="20"/>
                    </a:lnTo>
                    <a:lnTo>
                      <a:pt x="372" y="20"/>
                    </a:lnTo>
                    <a:lnTo>
                      <a:pt x="365" y="22"/>
                    </a:lnTo>
                    <a:lnTo>
                      <a:pt x="355" y="24"/>
                    </a:lnTo>
                    <a:lnTo>
                      <a:pt x="346" y="26"/>
                    </a:lnTo>
                    <a:lnTo>
                      <a:pt x="336" y="26"/>
                    </a:lnTo>
                    <a:lnTo>
                      <a:pt x="327" y="28"/>
                    </a:lnTo>
                    <a:lnTo>
                      <a:pt x="317" y="30"/>
                    </a:lnTo>
                    <a:lnTo>
                      <a:pt x="308" y="32"/>
                    </a:lnTo>
                    <a:lnTo>
                      <a:pt x="298" y="34"/>
                    </a:lnTo>
                    <a:lnTo>
                      <a:pt x="287" y="36"/>
                    </a:lnTo>
                    <a:lnTo>
                      <a:pt x="275" y="38"/>
                    </a:lnTo>
                    <a:lnTo>
                      <a:pt x="266" y="39"/>
                    </a:lnTo>
                    <a:lnTo>
                      <a:pt x="254" y="41"/>
                    </a:lnTo>
                    <a:lnTo>
                      <a:pt x="241" y="43"/>
                    </a:lnTo>
                    <a:lnTo>
                      <a:pt x="230" y="45"/>
                    </a:lnTo>
                    <a:lnTo>
                      <a:pt x="220" y="49"/>
                    </a:lnTo>
                    <a:lnTo>
                      <a:pt x="207" y="51"/>
                    </a:lnTo>
                    <a:lnTo>
                      <a:pt x="194" y="53"/>
                    </a:lnTo>
                    <a:lnTo>
                      <a:pt x="182" y="55"/>
                    </a:lnTo>
                    <a:lnTo>
                      <a:pt x="169" y="58"/>
                    </a:lnTo>
                    <a:lnTo>
                      <a:pt x="156" y="60"/>
                    </a:lnTo>
                    <a:lnTo>
                      <a:pt x="142" y="62"/>
                    </a:lnTo>
                    <a:lnTo>
                      <a:pt x="129" y="64"/>
                    </a:lnTo>
                    <a:lnTo>
                      <a:pt x="116" y="68"/>
                    </a:lnTo>
                    <a:lnTo>
                      <a:pt x="102" y="70"/>
                    </a:lnTo>
                    <a:lnTo>
                      <a:pt x="87" y="72"/>
                    </a:lnTo>
                    <a:lnTo>
                      <a:pt x="72" y="76"/>
                    </a:lnTo>
                    <a:lnTo>
                      <a:pt x="59" y="79"/>
                    </a:lnTo>
                    <a:lnTo>
                      <a:pt x="43" y="81"/>
                    </a:lnTo>
                    <a:lnTo>
                      <a:pt x="28" y="85"/>
                    </a:lnTo>
                    <a:lnTo>
                      <a:pt x="15" y="89"/>
                    </a:lnTo>
                    <a:lnTo>
                      <a:pt x="0" y="93"/>
                    </a:lnTo>
                    <a:lnTo>
                      <a:pt x="7" y="247"/>
                    </a:lnTo>
                    <a:lnTo>
                      <a:pt x="7" y="247"/>
                    </a:lnTo>
                    <a:lnTo>
                      <a:pt x="9" y="247"/>
                    </a:lnTo>
                    <a:lnTo>
                      <a:pt x="13" y="245"/>
                    </a:lnTo>
                    <a:lnTo>
                      <a:pt x="19" y="245"/>
                    </a:lnTo>
                    <a:lnTo>
                      <a:pt x="24" y="245"/>
                    </a:lnTo>
                    <a:lnTo>
                      <a:pt x="32" y="243"/>
                    </a:lnTo>
                    <a:lnTo>
                      <a:pt x="36" y="243"/>
                    </a:lnTo>
                    <a:lnTo>
                      <a:pt x="40" y="243"/>
                    </a:lnTo>
                    <a:lnTo>
                      <a:pt x="45" y="243"/>
                    </a:lnTo>
                    <a:lnTo>
                      <a:pt x="51" y="243"/>
                    </a:lnTo>
                    <a:lnTo>
                      <a:pt x="55" y="241"/>
                    </a:lnTo>
                    <a:lnTo>
                      <a:pt x="61" y="241"/>
                    </a:lnTo>
                    <a:lnTo>
                      <a:pt x="66" y="241"/>
                    </a:lnTo>
                    <a:lnTo>
                      <a:pt x="72" y="241"/>
                    </a:lnTo>
                    <a:lnTo>
                      <a:pt x="80" y="239"/>
                    </a:lnTo>
                    <a:lnTo>
                      <a:pt x="85" y="239"/>
                    </a:lnTo>
                    <a:lnTo>
                      <a:pt x="93" y="237"/>
                    </a:lnTo>
                    <a:lnTo>
                      <a:pt x="100" y="237"/>
                    </a:lnTo>
                    <a:lnTo>
                      <a:pt x="106" y="235"/>
                    </a:lnTo>
                    <a:lnTo>
                      <a:pt x="114" y="235"/>
                    </a:lnTo>
                    <a:lnTo>
                      <a:pt x="121" y="235"/>
                    </a:lnTo>
                    <a:lnTo>
                      <a:pt x="129" y="235"/>
                    </a:lnTo>
                    <a:lnTo>
                      <a:pt x="137" y="233"/>
                    </a:lnTo>
                    <a:lnTo>
                      <a:pt x="144" y="233"/>
                    </a:lnTo>
                    <a:lnTo>
                      <a:pt x="154" y="231"/>
                    </a:lnTo>
                    <a:lnTo>
                      <a:pt x="163" y="231"/>
                    </a:lnTo>
                    <a:lnTo>
                      <a:pt x="169" y="230"/>
                    </a:lnTo>
                    <a:lnTo>
                      <a:pt x="178" y="230"/>
                    </a:lnTo>
                    <a:lnTo>
                      <a:pt x="188" y="228"/>
                    </a:lnTo>
                    <a:lnTo>
                      <a:pt x="195" y="228"/>
                    </a:lnTo>
                    <a:lnTo>
                      <a:pt x="205" y="226"/>
                    </a:lnTo>
                    <a:lnTo>
                      <a:pt x="214" y="226"/>
                    </a:lnTo>
                    <a:lnTo>
                      <a:pt x="222" y="224"/>
                    </a:lnTo>
                    <a:lnTo>
                      <a:pt x="234" y="224"/>
                    </a:lnTo>
                    <a:lnTo>
                      <a:pt x="241" y="222"/>
                    </a:lnTo>
                    <a:lnTo>
                      <a:pt x="251" y="220"/>
                    </a:lnTo>
                    <a:lnTo>
                      <a:pt x="260" y="220"/>
                    </a:lnTo>
                    <a:lnTo>
                      <a:pt x="270" y="220"/>
                    </a:lnTo>
                    <a:lnTo>
                      <a:pt x="279" y="218"/>
                    </a:lnTo>
                    <a:lnTo>
                      <a:pt x="289" y="216"/>
                    </a:lnTo>
                    <a:lnTo>
                      <a:pt x="298" y="216"/>
                    </a:lnTo>
                    <a:lnTo>
                      <a:pt x="310" y="214"/>
                    </a:lnTo>
                    <a:lnTo>
                      <a:pt x="319" y="214"/>
                    </a:lnTo>
                    <a:lnTo>
                      <a:pt x="329" y="212"/>
                    </a:lnTo>
                    <a:lnTo>
                      <a:pt x="338" y="211"/>
                    </a:lnTo>
                    <a:lnTo>
                      <a:pt x="348" y="211"/>
                    </a:lnTo>
                    <a:lnTo>
                      <a:pt x="357" y="209"/>
                    </a:lnTo>
                    <a:lnTo>
                      <a:pt x="367" y="209"/>
                    </a:lnTo>
                    <a:lnTo>
                      <a:pt x="376" y="207"/>
                    </a:lnTo>
                    <a:lnTo>
                      <a:pt x="386" y="207"/>
                    </a:lnTo>
                    <a:lnTo>
                      <a:pt x="395" y="205"/>
                    </a:lnTo>
                    <a:lnTo>
                      <a:pt x="403" y="203"/>
                    </a:lnTo>
                    <a:lnTo>
                      <a:pt x="412" y="201"/>
                    </a:lnTo>
                    <a:lnTo>
                      <a:pt x="422" y="201"/>
                    </a:lnTo>
                    <a:lnTo>
                      <a:pt x="431" y="199"/>
                    </a:lnTo>
                    <a:lnTo>
                      <a:pt x="441" y="199"/>
                    </a:lnTo>
                    <a:lnTo>
                      <a:pt x="448" y="197"/>
                    </a:lnTo>
                    <a:lnTo>
                      <a:pt x="460" y="197"/>
                    </a:lnTo>
                    <a:lnTo>
                      <a:pt x="437" y="169"/>
                    </a:lnTo>
                    <a:lnTo>
                      <a:pt x="38" y="214"/>
                    </a:lnTo>
                    <a:lnTo>
                      <a:pt x="32" y="117"/>
                    </a:lnTo>
                    <a:lnTo>
                      <a:pt x="32" y="117"/>
                    </a:lnTo>
                    <a:lnTo>
                      <a:pt x="34" y="115"/>
                    </a:lnTo>
                    <a:lnTo>
                      <a:pt x="38" y="115"/>
                    </a:lnTo>
                    <a:lnTo>
                      <a:pt x="43" y="115"/>
                    </a:lnTo>
                    <a:lnTo>
                      <a:pt x="51" y="114"/>
                    </a:lnTo>
                    <a:lnTo>
                      <a:pt x="59" y="112"/>
                    </a:lnTo>
                    <a:lnTo>
                      <a:pt x="62" y="110"/>
                    </a:lnTo>
                    <a:lnTo>
                      <a:pt x="68" y="110"/>
                    </a:lnTo>
                    <a:lnTo>
                      <a:pt x="72" y="108"/>
                    </a:lnTo>
                    <a:lnTo>
                      <a:pt x="80" y="108"/>
                    </a:lnTo>
                    <a:lnTo>
                      <a:pt x="83" y="106"/>
                    </a:lnTo>
                    <a:lnTo>
                      <a:pt x="89" y="104"/>
                    </a:lnTo>
                    <a:lnTo>
                      <a:pt x="95" y="102"/>
                    </a:lnTo>
                    <a:lnTo>
                      <a:pt x="102" y="102"/>
                    </a:lnTo>
                    <a:lnTo>
                      <a:pt x="110" y="100"/>
                    </a:lnTo>
                    <a:lnTo>
                      <a:pt x="116" y="98"/>
                    </a:lnTo>
                    <a:lnTo>
                      <a:pt x="123" y="96"/>
                    </a:lnTo>
                    <a:lnTo>
                      <a:pt x="131" y="96"/>
                    </a:lnTo>
                    <a:lnTo>
                      <a:pt x="138" y="95"/>
                    </a:lnTo>
                    <a:lnTo>
                      <a:pt x="146" y="93"/>
                    </a:lnTo>
                    <a:lnTo>
                      <a:pt x="156" y="91"/>
                    </a:lnTo>
                    <a:lnTo>
                      <a:pt x="163" y="91"/>
                    </a:lnTo>
                    <a:lnTo>
                      <a:pt x="171" y="87"/>
                    </a:lnTo>
                    <a:lnTo>
                      <a:pt x="180" y="85"/>
                    </a:lnTo>
                    <a:lnTo>
                      <a:pt x="190" y="85"/>
                    </a:lnTo>
                    <a:lnTo>
                      <a:pt x="199" y="83"/>
                    </a:lnTo>
                    <a:lnTo>
                      <a:pt x="209" y="81"/>
                    </a:lnTo>
                    <a:lnTo>
                      <a:pt x="218" y="79"/>
                    </a:lnTo>
                    <a:lnTo>
                      <a:pt x="228" y="77"/>
                    </a:lnTo>
                    <a:lnTo>
                      <a:pt x="237" y="76"/>
                    </a:lnTo>
                    <a:lnTo>
                      <a:pt x="249" y="72"/>
                    </a:lnTo>
                    <a:lnTo>
                      <a:pt x="258" y="70"/>
                    </a:lnTo>
                    <a:lnTo>
                      <a:pt x="268" y="68"/>
                    </a:lnTo>
                    <a:lnTo>
                      <a:pt x="279" y="66"/>
                    </a:lnTo>
                    <a:lnTo>
                      <a:pt x="289" y="64"/>
                    </a:lnTo>
                    <a:lnTo>
                      <a:pt x="298" y="62"/>
                    </a:lnTo>
                    <a:lnTo>
                      <a:pt x="310" y="60"/>
                    </a:lnTo>
                    <a:lnTo>
                      <a:pt x="321" y="58"/>
                    </a:lnTo>
                    <a:lnTo>
                      <a:pt x="332" y="57"/>
                    </a:lnTo>
                    <a:lnTo>
                      <a:pt x="344" y="55"/>
                    </a:lnTo>
                    <a:lnTo>
                      <a:pt x="355" y="53"/>
                    </a:lnTo>
                    <a:lnTo>
                      <a:pt x="367" y="51"/>
                    </a:lnTo>
                    <a:lnTo>
                      <a:pt x="378" y="49"/>
                    </a:lnTo>
                    <a:lnTo>
                      <a:pt x="389" y="47"/>
                    </a:lnTo>
                    <a:lnTo>
                      <a:pt x="399" y="45"/>
                    </a:lnTo>
                    <a:lnTo>
                      <a:pt x="410" y="43"/>
                    </a:lnTo>
                    <a:lnTo>
                      <a:pt x="422" y="39"/>
                    </a:lnTo>
                    <a:lnTo>
                      <a:pt x="435" y="38"/>
                    </a:lnTo>
                    <a:lnTo>
                      <a:pt x="444" y="38"/>
                    </a:lnTo>
                    <a:lnTo>
                      <a:pt x="458" y="36"/>
                    </a:lnTo>
                    <a:lnTo>
                      <a:pt x="467" y="32"/>
                    </a:lnTo>
                    <a:lnTo>
                      <a:pt x="481" y="32"/>
                    </a:lnTo>
                    <a:lnTo>
                      <a:pt x="492" y="30"/>
                    </a:lnTo>
                    <a:lnTo>
                      <a:pt x="503" y="28"/>
                    </a:lnTo>
                    <a:lnTo>
                      <a:pt x="513" y="26"/>
                    </a:lnTo>
                    <a:lnTo>
                      <a:pt x="526" y="24"/>
                    </a:lnTo>
                    <a:lnTo>
                      <a:pt x="538" y="22"/>
                    </a:lnTo>
                    <a:lnTo>
                      <a:pt x="549" y="22"/>
                    </a:lnTo>
                    <a:lnTo>
                      <a:pt x="517" y="0"/>
                    </a:lnTo>
                    <a:lnTo>
                      <a:pt x="51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32" name="Freeform 420"/>
              <p:cNvSpPr>
                <a:spLocks/>
              </p:cNvSpPr>
              <p:nvPr/>
            </p:nvSpPr>
            <p:spPr bwMode="auto">
              <a:xfrm>
                <a:off x="4251" y="1279"/>
                <a:ext cx="94" cy="81"/>
              </a:xfrm>
              <a:custGeom>
                <a:avLst/>
                <a:gdLst>
                  <a:gd name="T0" fmla="*/ 35 w 188"/>
                  <a:gd name="T1" fmla="*/ 97 h 162"/>
                  <a:gd name="T2" fmla="*/ 36 w 188"/>
                  <a:gd name="T3" fmla="*/ 82 h 162"/>
                  <a:gd name="T4" fmla="*/ 38 w 188"/>
                  <a:gd name="T5" fmla="*/ 72 h 162"/>
                  <a:gd name="T6" fmla="*/ 44 w 188"/>
                  <a:gd name="T7" fmla="*/ 61 h 162"/>
                  <a:gd name="T8" fmla="*/ 52 w 188"/>
                  <a:gd name="T9" fmla="*/ 51 h 162"/>
                  <a:gd name="T10" fmla="*/ 67 w 188"/>
                  <a:gd name="T11" fmla="*/ 42 h 162"/>
                  <a:gd name="T12" fmla="*/ 80 w 188"/>
                  <a:gd name="T13" fmla="*/ 36 h 162"/>
                  <a:gd name="T14" fmla="*/ 95 w 188"/>
                  <a:gd name="T15" fmla="*/ 34 h 162"/>
                  <a:gd name="T16" fmla="*/ 105 w 188"/>
                  <a:gd name="T17" fmla="*/ 34 h 162"/>
                  <a:gd name="T18" fmla="*/ 112 w 188"/>
                  <a:gd name="T19" fmla="*/ 34 h 162"/>
                  <a:gd name="T20" fmla="*/ 114 w 188"/>
                  <a:gd name="T21" fmla="*/ 36 h 162"/>
                  <a:gd name="T22" fmla="*/ 126 w 188"/>
                  <a:gd name="T23" fmla="*/ 40 h 162"/>
                  <a:gd name="T24" fmla="*/ 135 w 188"/>
                  <a:gd name="T25" fmla="*/ 48 h 162"/>
                  <a:gd name="T26" fmla="*/ 143 w 188"/>
                  <a:gd name="T27" fmla="*/ 59 h 162"/>
                  <a:gd name="T28" fmla="*/ 149 w 188"/>
                  <a:gd name="T29" fmla="*/ 72 h 162"/>
                  <a:gd name="T30" fmla="*/ 152 w 188"/>
                  <a:gd name="T31" fmla="*/ 86 h 162"/>
                  <a:gd name="T32" fmla="*/ 154 w 188"/>
                  <a:gd name="T33" fmla="*/ 95 h 162"/>
                  <a:gd name="T34" fmla="*/ 188 w 188"/>
                  <a:gd name="T35" fmla="*/ 103 h 162"/>
                  <a:gd name="T36" fmla="*/ 188 w 188"/>
                  <a:gd name="T37" fmla="*/ 99 h 162"/>
                  <a:gd name="T38" fmla="*/ 187 w 188"/>
                  <a:gd name="T39" fmla="*/ 86 h 162"/>
                  <a:gd name="T40" fmla="*/ 185 w 188"/>
                  <a:gd name="T41" fmla="*/ 70 h 162"/>
                  <a:gd name="T42" fmla="*/ 181 w 188"/>
                  <a:gd name="T43" fmla="*/ 61 h 162"/>
                  <a:gd name="T44" fmla="*/ 179 w 188"/>
                  <a:gd name="T45" fmla="*/ 53 h 162"/>
                  <a:gd name="T46" fmla="*/ 171 w 188"/>
                  <a:gd name="T47" fmla="*/ 42 h 162"/>
                  <a:gd name="T48" fmla="*/ 166 w 188"/>
                  <a:gd name="T49" fmla="*/ 34 h 162"/>
                  <a:gd name="T50" fmla="*/ 158 w 188"/>
                  <a:gd name="T51" fmla="*/ 25 h 162"/>
                  <a:gd name="T52" fmla="*/ 150 w 188"/>
                  <a:gd name="T53" fmla="*/ 17 h 162"/>
                  <a:gd name="T54" fmla="*/ 139 w 188"/>
                  <a:gd name="T55" fmla="*/ 9 h 162"/>
                  <a:gd name="T56" fmla="*/ 126 w 188"/>
                  <a:gd name="T57" fmla="*/ 4 h 162"/>
                  <a:gd name="T58" fmla="*/ 112 w 188"/>
                  <a:gd name="T59" fmla="*/ 2 h 162"/>
                  <a:gd name="T60" fmla="*/ 95 w 188"/>
                  <a:gd name="T61" fmla="*/ 0 h 162"/>
                  <a:gd name="T62" fmla="*/ 86 w 188"/>
                  <a:gd name="T63" fmla="*/ 0 h 162"/>
                  <a:gd name="T64" fmla="*/ 76 w 188"/>
                  <a:gd name="T65" fmla="*/ 0 h 162"/>
                  <a:gd name="T66" fmla="*/ 61 w 188"/>
                  <a:gd name="T67" fmla="*/ 4 h 162"/>
                  <a:gd name="T68" fmla="*/ 48 w 188"/>
                  <a:gd name="T69" fmla="*/ 8 h 162"/>
                  <a:gd name="T70" fmla="*/ 36 w 188"/>
                  <a:gd name="T71" fmla="*/ 17 h 162"/>
                  <a:gd name="T72" fmla="*/ 25 w 188"/>
                  <a:gd name="T73" fmla="*/ 27 h 162"/>
                  <a:gd name="T74" fmla="*/ 17 w 188"/>
                  <a:gd name="T75" fmla="*/ 38 h 162"/>
                  <a:gd name="T76" fmla="*/ 10 w 188"/>
                  <a:gd name="T77" fmla="*/ 49 h 162"/>
                  <a:gd name="T78" fmla="*/ 6 w 188"/>
                  <a:gd name="T79" fmla="*/ 63 h 162"/>
                  <a:gd name="T80" fmla="*/ 2 w 188"/>
                  <a:gd name="T81" fmla="*/ 76 h 162"/>
                  <a:gd name="T82" fmla="*/ 0 w 188"/>
                  <a:gd name="T83" fmla="*/ 89 h 162"/>
                  <a:gd name="T84" fmla="*/ 0 w 188"/>
                  <a:gd name="T85" fmla="*/ 103 h 162"/>
                  <a:gd name="T86" fmla="*/ 0 w 188"/>
                  <a:gd name="T87" fmla="*/ 118 h 162"/>
                  <a:gd name="T88" fmla="*/ 2 w 188"/>
                  <a:gd name="T89" fmla="*/ 129 h 162"/>
                  <a:gd name="T90" fmla="*/ 8 w 188"/>
                  <a:gd name="T91" fmla="*/ 143 h 162"/>
                  <a:gd name="T92" fmla="*/ 12 w 188"/>
                  <a:gd name="T93" fmla="*/ 152 h 162"/>
                  <a:gd name="T94" fmla="*/ 19 w 188"/>
                  <a:gd name="T95" fmla="*/ 162 h 162"/>
                  <a:gd name="T96" fmla="*/ 35 w 188"/>
                  <a:gd name="T97" fmla="*/ 10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8" h="162">
                    <a:moveTo>
                      <a:pt x="35" y="105"/>
                    </a:moveTo>
                    <a:lnTo>
                      <a:pt x="35" y="97"/>
                    </a:lnTo>
                    <a:lnTo>
                      <a:pt x="35" y="89"/>
                    </a:lnTo>
                    <a:lnTo>
                      <a:pt x="36" y="82"/>
                    </a:lnTo>
                    <a:lnTo>
                      <a:pt x="38" y="78"/>
                    </a:lnTo>
                    <a:lnTo>
                      <a:pt x="38" y="72"/>
                    </a:lnTo>
                    <a:lnTo>
                      <a:pt x="42" y="67"/>
                    </a:lnTo>
                    <a:lnTo>
                      <a:pt x="44" y="61"/>
                    </a:lnTo>
                    <a:lnTo>
                      <a:pt x="48" y="59"/>
                    </a:lnTo>
                    <a:lnTo>
                      <a:pt x="52" y="51"/>
                    </a:lnTo>
                    <a:lnTo>
                      <a:pt x="59" y="46"/>
                    </a:lnTo>
                    <a:lnTo>
                      <a:pt x="67" y="42"/>
                    </a:lnTo>
                    <a:lnTo>
                      <a:pt x="74" y="40"/>
                    </a:lnTo>
                    <a:lnTo>
                      <a:pt x="80" y="36"/>
                    </a:lnTo>
                    <a:lnTo>
                      <a:pt x="88" y="36"/>
                    </a:lnTo>
                    <a:lnTo>
                      <a:pt x="95" y="34"/>
                    </a:lnTo>
                    <a:lnTo>
                      <a:pt x="101" y="34"/>
                    </a:lnTo>
                    <a:lnTo>
                      <a:pt x="105" y="34"/>
                    </a:lnTo>
                    <a:lnTo>
                      <a:pt x="109" y="34"/>
                    </a:lnTo>
                    <a:lnTo>
                      <a:pt x="112" y="34"/>
                    </a:lnTo>
                    <a:lnTo>
                      <a:pt x="114" y="36"/>
                    </a:lnTo>
                    <a:lnTo>
                      <a:pt x="114" y="36"/>
                    </a:lnTo>
                    <a:lnTo>
                      <a:pt x="120" y="38"/>
                    </a:lnTo>
                    <a:lnTo>
                      <a:pt x="126" y="40"/>
                    </a:lnTo>
                    <a:lnTo>
                      <a:pt x="133" y="46"/>
                    </a:lnTo>
                    <a:lnTo>
                      <a:pt x="135" y="48"/>
                    </a:lnTo>
                    <a:lnTo>
                      <a:pt x="139" y="53"/>
                    </a:lnTo>
                    <a:lnTo>
                      <a:pt x="143" y="59"/>
                    </a:lnTo>
                    <a:lnTo>
                      <a:pt x="147" y="67"/>
                    </a:lnTo>
                    <a:lnTo>
                      <a:pt x="149" y="72"/>
                    </a:lnTo>
                    <a:lnTo>
                      <a:pt x="152" y="80"/>
                    </a:lnTo>
                    <a:lnTo>
                      <a:pt x="152" y="86"/>
                    </a:lnTo>
                    <a:lnTo>
                      <a:pt x="152" y="91"/>
                    </a:lnTo>
                    <a:lnTo>
                      <a:pt x="154" y="95"/>
                    </a:lnTo>
                    <a:lnTo>
                      <a:pt x="156" y="101"/>
                    </a:lnTo>
                    <a:lnTo>
                      <a:pt x="188" y="103"/>
                    </a:lnTo>
                    <a:lnTo>
                      <a:pt x="188" y="101"/>
                    </a:lnTo>
                    <a:lnTo>
                      <a:pt x="188" y="99"/>
                    </a:lnTo>
                    <a:lnTo>
                      <a:pt x="187" y="93"/>
                    </a:lnTo>
                    <a:lnTo>
                      <a:pt x="187" y="86"/>
                    </a:lnTo>
                    <a:lnTo>
                      <a:pt x="187" y="78"/>
                    </a:lnTo>
                    <a:lnTo>
                      <a:pt x="185" y="70"/>
                    </a:lnTo>
                    <a:lnTo>
                      <a:pt x="183" y="67"/>
                    </a:lnTo>
                    <a:lnTo>
                      <a:pt x="181" y="61"/>
                    </a:lnTo>
                    <a:lnTo>
                      <a:pt x="179" y="57"/>
                    </a:lnTo>
                    <a:lnTo>
                      <a:pt x="179" y="53"/>
                    </a:lnTo>
                    <a:lnTo>
                      <a:pt x="175" y="48"/>
                    </a:lnTo>
                    <a:lnTo>
                      <a:pt x="171" y="42"/>
                    </a:lnTo>
                    <a:lnTo>
                      <a:pt x="169" y="38"/>
                    </a:lnTo>
                    <a:lnTo>
                      <a:pt x="166" y="34"/>
                    </a:lnTo>
                    <a:lnTo>
                      <a:pt x="162" y="29"/>
                    </a:lnTo>
                    <a:lnTo>
                      <a:pt x="158" y="25"/>
                    </a:lnTo>
                    <a:lnTo>
                      <a:pt x="154" y="21"/>
                    </a:lnTo>
                    <a:lnTo>
                      <a:pt x="150" y="17"/>
                    </a:lnTo>
                    <a:lnTo>
                      <a:pt x="145" y="13"/>
                    </a:lnTo>
                    <a:lnTo>
                      <a:pt x="139" y="9"/>
                    </a:lnTo>
                    <a:lnTo>
                      <a:pt x="131" y="8"/>
                    </a:lnTo>
                    <a:lnTo>
                      <a:pt x="126" y="4"/>
                    </a:lnTo>
                    <a:lnTo>
                      <a:pt x="118" y="2"/>
                    </a:lnTo>
                    <a:lnTo>
                      <a:pt x="112" y="2"/>
                    </a:lnTo>
                    <a:lnTo>
                      <a:pt x="103" y="0"/>
                    </a:lnTo>
                    <a:lnTo>
                      <a:pt x="95" y="0"/>
                    </a:lnTo>
                    <a:lnTo>
                      <a:pt x="90" y="0"/>
                    </a:lnTo>
                    <a:lnTo>
                      <a:pt x="86" y="0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69" y="2"/>
                    </a:lnTo>
                    <a:lnTo>
                      <a:pt x="61" y="4"/>
                    </a:lnTo>
                    <a:lnTo>
                      <a:pt x="55" y="6"/>
                    </a:lnTo>
                    <a:lnTo>
                      <a:pt x="48" y="8"/>
                    </a:lnTo>
                    <a:lnTo>
                      <a:pt x="42" y="11"/>
                    </a:lnTo>
                    <a:lnTo>
                      <a:pt x="36" y="17"/>
                    </a:lnTo>
                    <a:lnTo>
                      <a:pt x="31" y="21"/>
                    </a:lnTo>
                    <a:lnTo>
                      <a:pt x="25" y="27"/>
                    </a:lnTo>
                    <a:lnTo>
                      <a:pt x="21" y="30"/>
                    </a:lnTo>
                    <a:lnTo>
                      <a:pt x="17" y="38"/>
                    </a:lnTo>
                    <a:lnTo>
                      <a:pt x="14" y="42"/>
                    </a:lnTo>
                    <a:lnTo>
                      <a:pt x="10" y="49"/>
                    </a:lnTo>
                    <a:lnTo>
                      <a:pt x="8" y="55"/>
                    </a:lnTo>
                    <a:lnTo>
                      <a:pt x="6" y="63"/>
                    </a:lnTo>
                    <a:lnTo>
                      <a:pt x="4" y="68"/>
                    </a:lnTo>
                    <a:lnTo>
                      <a:pt x="2" y="76"/>
                    </a:lnTo>
                    <a:lnTo>
                      <a:pt x="0" y="82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103"/>
                    </a:lnTo>
                    <a:lnTo>
                      <a:pt x="0" y="110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2" y="129"/>
                    </a:lnTo>
                    <a:lnTo>
                      <a:pt x="4" y="135"/>
                    </a:lnTo>
                    <a:lnTo>
                      <a:pt x="8" y="143"/>
                    </a:lnTo>
                    <a:lnTo>
                      <a:pt x="10" y="146"/>
                    </a:lnTo>
                    <a:lnTo>
                      <a:pt x="12" y="152"/>
                    </a:lnTo>
                    <a:lnTo>
                      <a:pt x="16" y="158"/>
                    </a:lnTo>
                    <a:lnTo>
                      <a:pt x="19" y="162"/>
                    </a:lnTo>
                    <a:lnTo>
                      <a:pt x="35" y="105"/>
                    </a:lnTo>
                    <a:lnTo>
                      <a:pt x="35" y="10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33" name="Freeform 421"/>
              <p:cNvSpPr>
                <a:spLocks/>
              </p:cNvSpPr>
              <p:nvPr/>
            </p:nvSpPr>
            <p:spPr bwMode="auto">
              <a:xfrm>
                <a:off x="4254" y="1323"/>
                <a:ext cx="90" cy="58"/>
              </a:xfrm>
              <a:custGeom>
                <a:avLst/>
                <a:gdLst>
                  <a:gd name="T0" fmla="*/ 0 w 181"/>
                  <a:gd name="T1" fmla="*/ 57 h 116"/>
                  <a:gd name="T2" fmla="*/ 6 w 181"/>
                  <a:gd name="T3" fmla="*/ 69 h 116"/>
                  <a:gd name="T4" fmla="*/ 13 w 181"/>
                  <a:gd name="T5" fmla="*/ 78 h 116"/>
                  <a:gd name="T6" fmla="*/ 23 w 181"/>
                  <a:gd name="T7" fmla="*/ 90 h 116"/>
                  <a:gd name="T8" fmla="*/ 32 w 181"/>
                  <a:gd name="T9" fmla="*/ 99 h 116"/>
                  <a:gd name="T10" fmla="*/ 40 w 181"/>
                  <a:gd name="T11" fmla="*/ 103 h 116"/>
                  <a:gd name="T12" fmla="*/ 49 w 181"/>
                  <a:gd name="T13" fmla="*/ 109 h 116"/>
                  <a:gd name="T14" fmla="*/ 59 w 181"/>
                  <a:gd name="T15" fmla="*/ 111 h 116"/>
                  <a:gd name="T16" fmla="*/ 70 w 181"/>
                  <a:gd name="T17" fmla="*/ 115 h 116"/>
                  <a:gd name="T18" fmla="*/ 84 w 181"/>
                  <a:gd name="T19" fmla="*/ 115 h 116"/>
                  <a:gd name="T20" fmla="*/ 97 w 181"/>
                  <a:gd name="T21" fmla="*/ 115 h 116"/>
                  <a:gd name="T22" fmla="*/ 108 w 181"/>
                  <a:gd name="T23" fmla="*/ 111 h 116"/>
                  <a:gd name="T24" fmla="*/ 120 w 181"/>
                  <a:gd name="T25" fmla="*/ 109 h 116"/>
                  <a:gd name="T26" fmla="*/ 131 w 181"/>
                  <a:gd name="T27" fmla="*/ 103 h 116"/>
                  <a:gd name="T28" fmla="*/ 144 w 181"/>
                  <a:gd name="T29" fmla="*/ 92 h 116"/>
                  <a:gd name="T30" fmla="*/ 158 w 181"/>
                  <a:gd name="T31" fmla="*/ 76 h 116"/>
                  <a:gd name="T32" fmla="*/ 165 w 181"/>
                  <a:gd name="T33" fmla="*/ 63 h 116"/>
                  <a:gd name="T34" fmla="*/ 171 w 181"/>
                  <a:gd name="T35" fmla="*/ 54 h 116"/>
                  <a:gd name="T36" fmla="*/ 175 w 181"/>
                  <a:gd name="T37" fmla="*/ 40 h 116"/>
                  <a:gd name="T38" fmla="*/ 181 w 181"/>
                  <a:gd name="T39" fmla="*/ 23 h 116"/>
                  <a:gd name="T40" fmla="*/ 181 w 181"/>
                  <a:gd name="T41" fmla="*/ 8 h 116"/>
                  <a:gd name="T42" fmla="*/ 148 w 181"/>
                  <a:gd name="T43" fmla="*/ 0 h 116"/>
                  <a:gd name="T44" fmla="*/ 146 w 181"/>
                  <a:gd name="T45" fmla="*/ 2 h 116"/>
                  <a:gd name="T46" fmla="*/ 146 w 181"/>
                  <a:gd name="T47" fmla="*/ 12 h 116"/>
                  <a:gd name="T48" fmla="*/ 143 w 181"/>
                  <a:gd name="T49" fmla="*/ 21 h 116"/>
                  <a:gd name="T50" fmla="*/ 139 w 181"/>
                  <a:gd name="T51" fmla="*/ 35 h 116"/>
                  <a:gd name="T52" fmla="*/ 131 w 181"/>
                  <a:gd name="T53" fmla="*/ 46 h 116"/>
                  <a:gd name="T54" fmla="*/ 122 w 181"/>
                  <a:gd name="T55" fmla="*/ 57 h 116"/>
                  <a:gd name="T56" fmla="*/ 108 w 181"/>
                  <a:gd name="T57" fmla="*/ 65 h 116"/>
                  <a:gd name="T58" fmla="*/ 101 w 181"/>
                  <a:gd name="T59" fmla="*/ 67 h 116"/>
                  <a:gd name="T60" fmla="*/ 91 w 181"/>
                  <a:gd name="T61" fmla="*/ 69 h 116"/>
                  <a:gd name="T62" fmla="*/ 82 w 181"/>
                  <a:gd name="T63" fmla="*/ 67 h 116"/>
                  <a:gd name="T64" fmla="*/ 72 w 181"/>
                  <a:gd name="T65" fmla="*/ 65 h 116"/>
                  <a:gd name="T66" fmla="*/ 59 w 181"/>
                  <a:gd name="T67" fmla="*/ 61 h 116"/>
                  <a:gd name="T68" fmla="*/ 48 w 181"/>
                  <a:gd name="T69" fmla="*/ 54 h 116"/>
                  <a:gd name="T70" fmla="*/ 40 w 181"/>
                  <a:gd name="T71" fmla="*/ 44 h 116"/>
                  <a:gd name="T72" fmla="*/ 34 w 181"/>
                  <a:gd name="T73" fmla="*/ 33 h 116"/>
                  <a:gd name="T74" fmla="*/ 32 w 181"/>
                  <a:gd name="T75" fmla="*/ 21 h 116"/>
                  <a:gd name="T76" fmla="*/ 30 w 181"/>
                  <a:gd name="T77" fmla="*/ 10 h 116"/>
                  <a:gd name="T78" fmla="*/ 30 w 181"/>
                  <a:gd name="T79" fmla="*/ 0 h 116"/>
                  <a:gd name="T80" fmla="*/ 0 w 181"/>
                  <a:gd name="T81" fmla="*/ 5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1" h="116">
                    <a:moveTo>
                      <a:pt x="0" y="56"/>
                    </a:moveTo>
                    <a:lnTo>
                      <a:pt x="0" y="57"/>
                    </a:lnTo>
                    <a:lnTo>
                      <a:pt x="4" y="65"/>
                    </a:lnTo>
                    <a:lnTo>
                      <a:pt x="6" y="69"/>
                    </a:lnTo>
                    <a:lnTo>
                      <a:pt x="10" y="73"/>
                    </a:lnTo>
                    <a:lnTo>
                      <a:pt x="13" y="78"/>
                    </a:lnTo>
                    <a:lnTo>
                      <a:pt x="17" y="86"/>
                    </a:lnTo>
                    <a:lnTo>
                      <a:pt x="23" y="90"/>
                    </a:lnTo>
                    <a:lnTo>
                      <a:pt x="29" y="97"/>
                    </a:lnTo>
                    <a:lnTo>
                      <a:pt x="32" y="99"/>
                    </a:lnTo>
                    <a:lnTo>
                      <a:pt x="36" y="101"/>
                    </a:lnTo>
                    <a:lnTo>
                      <a:pt x="40" y="103"/>
                    </a:lnTo>
                    <a:lnTo>
                      <a:pt x="46" y="107"/>
                    </a:lnTo>
                    <a:lnTo>
                      <a:pt x="49" y="109"/>
                    </a:lnTo>
                    <a:lnTo>
                      <a:pt x="55" y="109"/>
                    </a:lnTo>
                    <a:lnTo>
                      <a:pt x="59" y="111"/>
                    </a:lnTo>
                    <a:lnTo>
                      <a:pt x="65" y="113"/>
                    </a:lnTo>
                    <a:lnTo>
                      <a:pt x="70" y="115"/>
                    </a:lnTo>
                    <a:lnTo>
                      <a:pt x="76" y="115"/>
                    </a:lnTo>
                    <a:lnTo>
                      <a:pt x="84" y="115"/>
                    </a:lnTo>
                    <a:lnTo>
                      <a:pt x="91" y="116"/>
                    </a:lnTo>
                    <a:lnTo>
                      <a:pt x="97" y="115"/>
                    </a:lnTo>
                    <a:lnTo>
                      <a:pt x="103" y="113"/>
                    </a:lnTo>
                    <a:lnTo>
                      <a:pt x="108" y="111"/>
                    </a:lnTo>
                    <a:lnTo>
                      <a:pt x="116" y="111"/>
                    </a:lnTo>
                    <a:lnTo>
                      <a:pt x="120" y="109"/>
                    </a:lnTo>
                    <a:lnTo>
                      <a:pt x="125" y="105"/>
                    </a:lnTo>
                    <a:lnTo>
                      <a:pt x="131" y="103"/>
                    </a:lnTo>
                    <a:lnTo>
                      <a:pt x="135" y="99"/>
                    </a:lnTo>
                    <a:lnTo>
                      <a:pt x="144" y="92"/>
                    </a:lnTo>
                    <a:lnTo>
                      <a:pt x="152" y="84"/>
                    </a:lnTo>
                    <a:lnTo>
                      <a:pt x="158" y="76"/>
                    </a:lnTo>
                    <a:lnTo>
                      <a:pt x="165" y="69"/>
                    </a:lnTo>
                    <a:lnTo>
                      <a:pt x="165" y="63"/>
                    </a:lnTo>
                    <a:lnTo>
                      <a:pt x="169" y="57"/>
                    </a:lnTo>
                    <a:lnTo>
                      <a:pt x="171" y="54"/>
                    </a:lnTo>
                    <a:lnTo>
                      <a:pt x="173" y="50"/>
                    </a:lnTo>
                    <a:lnTo>
                      <a:pt x="175" y="40"/>
                    </a:lnTo>
                    <a:lnTo>
                      <a:pt x="179" y="31"/>
                    </a:lnTo>
                    <a:lnTo>
                      <a:pt x="181" y="23"/>
                    </a:lnTo>
                    <a:lnTo>
                      <a:pt x="181" y="16"/>
                    </a:lnTo>
                    <a:lnTo>
                      <a:pt x="181" y="8"/>
                    </a:lnTo>
                    <a:lnTo>
                      <a:pt x="181" y="4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6" y="2"/>
                    </a:lnTo>
                    <a:lnTo>
                      <a:pt x="146" y="6"/>
                    </a:lnTo>
                    <a:lnTo>
                      <a:pt x="146" y="12"/>
                    </a:lnTo>
                    <a:lnTo>
                      <a:pt x="144" y="16"/>
                    </a:lnTo>
                    <a:lnTo>
                      <a:pt x="143" y="21"/>
                    </a:lnTo>
                    <a:lnTo>
                      <a:pt x="141" y="27"/>
                    </a:lnTo>
                    <a:lnTo>
                      <a:pt x="139" y="35"/>
                    </a:lnTo>
                    <a:lnTo>
                      <a:pt x="135" y="40"/>
                    </a:lnTo>
                    <a:lnTo>
                      <a:pt x="131" y="46"/>
                    </a:lnTo>
                    <a:lnTo>
                      <a:pt x="127" y="52"/>
                    </a:lnTo>
                    <a:lnTo>
                      <a:pt x="122" y="57"/>
                    </a:lnTo>
                    <a:lnTo>
                      <a:pt x="114" y="61"/>
                    </a:lnTo>
                    <a:lnTo>
                      <a:pt x="108" y="65"/>
                    </a:lnTo>
                    <a:lnTo>
                      <a:pt x="105" y="67"/>
                    </a:lnTo>
                    <a:lnTo>
                      <a:pt x="101" y="67"/>
                    </a:lnTo>
                    <a:lnTo>
                      <a:pt x="95" y="69"/>
                    </a:lnTo>
                    <a:lnTo>
                      <a:pt x="91" y="69"/>
                    </a:lnTo>
                    <a:lnTo>
                      <a:pt x="86" y="69"/>
                    </a:lnTo>
                    <a:lnTo>
                      <a:pt x="82" y="67"/>
                    </a:lnTo>
                    <a:lnTo>
                      <a:pt x="76" y="67"/>
                    </a:lnTo>
                    <a:lnTo>
                      <a:pt x="72" y="65"/>
                    </a:lnTo>
                    <a:lnTo>
                      <a:pt x="65" y="63"/>
                    </a:lnTo>
                    <a:lnTo>
                      <a:pt x="59" y="61"/>
                    </a:lnTo>
                    <a:lnTo>
                      <a:pt x="51" y="57"/>
                    </a:lnTo>
                    <a:lnTo>
                      <a:pt x="48" y="54"/>
                    </a:lnTo>
                    <a:lnTo>
                      <a:pt x="44" y="48"/>
                    </a:lnTo>
                    <a:lnTo>
                      <a:pt x="40" y="44"/>
                    </a:lnTo>
                    <a:lnTo>
                      <a:pt x="36" y="38"/>
                    </a:lnTo>
                    <a:lnTo>
                      <a:pt x="34" y="33"/>
                    </a:lnTo>
                    <a:lnTo>
                      <a:pt x="32" y="27"/>
                    </a:lnTo>
                    <a:lnTo>
                      <a:pt x="32" y="21"/>
                    </a:lnTo>
                    <a:lnTo>
                      <a:pt x="30" y="16"/>
                    </a:lnTo>
                    <a:lnTo>
                      <a:pt x="30" y="10"/>
                    </a:lnTo>
                    <a:lnTo>
                      <a:pt x="30" y="4"/>
                    </a:lnTo>
                    <a:lnTo>
                      <a:pt x="30" y="0"/>
                    </a:lnTo>
                    <a:lnTo>
                      <a:pt x="0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34" name="Freeform 422"/>
              <p:cNvSpPr>
                <a:spLocks/>
              </p:cNvSpPr>
              <p:nvPr/>
            </p:nvSpPr>
            <p:spPr bwMode="auto">
              <a:xfrm>
                <a:off x="4541" y="969"/>
                <a:ext cx="90" cy="31"/>
              </a:xfrm>
              <a:custGeom>
                <a:avLst/>
                <a:gdLst>
                  <a:gd name="T0" fmla="*/ 0 w 180"/>
                  <a:gd name="T1" fmla="*/ 27 h 61"/>
                  <a:gd name="T2" fmla="*/ 175 w 180"/>
                  <a:gd name="T3" fmla="*/ 0 h 61"/>
                  <a:gd name="T4" fmla="*/ 180 w 180"/>
                  <a:gd name="T5" fmla="*/ 27 h 61"/>
                  <a:gd name="T6" fmla="*/ 0 w 180"/>
                  <a:gd name="T7" fmla="*/ 61 h 61"/>
                  <a:gd name="T8" fmla="*/ 0 w 180"/>
                  <a:gd name="T9" fmla="*/ 27 h 61"/>
                  <a:gd name="T10" fmla="*/ 0 w 180"/>
                  <a:gd name="T11" fmla="*/ 2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61">
                    <a:moveTo>
                      <a:pt x="0" y="27"/>
                    </a:moveTo>
                    <a:lnTo>
                      <a:pt x="175" y="0"/>
                    </a:lnTo>
                    <a:lnTo>
                      <a:pt x="180" y="27"/>
                    </a:lnTo>
                    <a:lnTo>
                      <a:pt x="0" y="61"/>
                    </a:lnTo>
                    <a:lnTo>
                      <a:pt x="0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35" name="Freeform 423"/>
              <p:cNvSpPr>
                <a:spLocks/>
              </p:cNvSpPr>
              <p:nvPr/>
            </p:nvSpPr>
            <p:spPr bwMode="auto">
              <a:xfrm>
                <a:off x="4363" y="1180"/>
                <a:ext cx="168" cy="55"/>
              </a:xfrm>
              <a:custGeom>
                <a:avLst/>
                <a:gdLst>
                  <a:gd name="T0" fmla="*/ 277 w 336"/>
                  <a:gd name="T1" fmla="*/ 0 h 111"/>
                  <a:gd name="T2" fmla="*/ 0 w 336"/>
                  <a:gd name="T3" fmla="*/ 48 h 111"/>
                  <a:gd name="T4" fmla="*/ 3 w 336"/>
                  <a:gd name="T5" fmla="*/ 111 h 111"/>
                  <a:gd name="T6" fmla="*/ 336 w 336"/>
                  <a:gd name="T7" fmla="*/ 69 h 111"/>
                  <a:gd name="T8" fmla="*/ 326 w 336"/>
                  <a:gd name="T9" fmla="*/ 36 h 111"/>
                  <a:gd name="T10" fmla="*/ 36 w 336"/>
                  <a:gd name="T11" fmla="*/ 80 h 111"/>
                  <a:gd name="T12" fmla="*/ 32 w 336"/>
                  <a:gd name="T13" fmla="*/ 69 h 111"/>
                  <a:gd name="T14" fmla="*/ 313 w 336"/>
                  <a:gd name="T15" fmla="*/ 21 h 111"/>
                  <a:gd name="T16" fmla="*/ 277 w 336"/>
                  <a:gd name="T17" fmla="*/ 0 h 111"/>
                  <a:gd name="T18" fmla="*/ 277 w 336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6" h="111">
                    <a:moveTo>
                      <a:pt x="277" y="0"/>
                    </a:moveTo>
                    <a:lnTo>
                      <a:pt x="0" y="48"/>
                    </a:lnTo>
                    <a:lnTo>
                      <a:pt x="3" y="111"/>
                    </a:lnTo>
                    <a:lnTo>
                      <a:pt x="336" y="69"/>
                    </a:lnTo>
                    <a:lnTo>
                      <a:pt x="326" y="36"/>
                    </a:lnTo>
                    <a:lnTo>
                      <a:pt x="36" y="80"/>
                    </a:lnTo>
                    <a:lnTo>
                      <a:pt x="32" y="69"/>
                    </a:lnTo>
                    <a:lnTo>
                      <a:pt x="313" y="21"/>
                    </a:lnTo>
                    <a:lnTo>
                      <a:pt x="277" y="0"/>
                    </a:lnTo>
                    <a:lnTo>
                      <a:pt x="27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36" name="Freeform 424"/>
              <p:cNvSpPr>
                <a:spLocks/>
              </p:cNvSpPr>
              <p:nvPr/>
            </p:nvSpPr>
            <p:spPr bwMode="auto">
              <a:xfrm>
                <a:off x="4495" y="1150"/>
                <a:ext cx="211" cy="67"/>
              </a:xfrm>
              <a:custGeom>
                <a:avLst/>
                <a:gdLst>
                  <a:gd name="T0" fmla="*/ 0 w 422"/>
                  <a:gd name="T1" fmla="*/ 63 h 135"/>
                  <a:gd name="T2" fmla="*/ 412 w 422"/>
                  <a:gd name="T3" fmla="*/ 0 h 135"/>
                  <a:gd name="T4" fmla="*/ 422 w 422"/>
                  <a:gd name="T5" fmla="*/ 84 h 135"/>
                  <a:gd name="T6" fmla="*/ 30 w 422"/>
                  <a:gd name="T7" fmla="*/ 135 h 135"/>
                  <a:gd name="T8" fmla="*/ 28 w 422"/>
                  <a:gd name="T9" fmla="*/ 103 h 135"/>
                  <a:gd name="T10" fmla="*/ 385 w 422"/>
                  <a:gd name="T11" fmla="*/ 56 h 135"/>
                  <a:gd name="T12" fmla="*/ 382 w 422"/>
                  <a:gd name="T13" fmla="*/ 37 h 135"/>
                  <a:gd name="T14" fmla="*/ 7 w 422"/>
                  <a:gd name="T15" fmla="*/ 88 h 135"/>
                  <a:gd name="T16" fmla="*/ 0 w 422"/>
                  <a:gd name="T17" fmla="*/ 63 h 135"/>
                  <a:gd name="T18" fmla="*/ 0 w 422"/>
                  <a:gd name="T19" fmla="*/ 6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2" h="135">
                    <a:moveTo>
                      <a:pt x="0" y="63"/>
                    </a:moveTo>
                    <a:lnTo>
                      <a:pt x="412" y="0"/>
                    </a:lnTo>
                    <a:lnTo>
                      <a:pt x="422" y="84"/>
                    </a:lnTo>
                    <a:lnTo>
                      <a:pt x="30" y="135"/>
                    </a:lnTo>
                    <a:lnTo>
                      <a:pt x="28" y="103"/>
                    </a:lnTo>
                    <a:lnTo>
                      <a:pt x="385" y="56"/>
                    </a:lnTo>
                    <a:lnTo>
                      <a:pt x="382" y="37"/>
                    </a:lnTo>
                    <a:lnTo>
                      <a:pt x="7" y="88"/>
                    </a:lnTo>
                    <a:lnTo>
                      <a:pt x="0" y="63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37" name="Freeform 425"/>
              <p:cNvSpPr>
                <a:spLocks/>
              </p:cNvSpPr>
              <p:nvPr/>
            </p:nvSpPr>
            <p:spPr bwMode="auto">
              <a:xfrm>
                <a:off x="4753" y="1024"/>
                <a:ext cx="44" cy="37"/>
              </a:xfrm>
              <a:custGeom>
                <a:avLst/>
                <a:gdLst>
                  <a:gd name="T0" fmla="*/ 7 w 87"/>
                  <a:gd name="T1" fmla="*/ 29 h 75"/>
                  <a:gd name="T2" fmla="*/ 36 w 87"/>
                  <a:gd name="T3" fmla="*/ 29 h 75"/>
                  <a:gd name="T4" fmla="*/ 41 w 87"/>
                  <a:gd name="T5" fmla="*/ 44 h 75"/>
                  <a:gd name="T6" fmla="*/ 13 w 87"/>
                  <a:gd name="T7" fmla="*/ 46 h 75"/>
                  <a:gd name="T8" fmla="*/ 24 w 87"/>
                  <a:gd name="T9" fmla="*/ 75 h 75"/>
                  <a:gd name="T10" fmla="*/ 87 w 87"/>
                  <a:gd name="T11" fmla="*/ 65 h 75"/>
                  <a:gd name="T12" fmla="*/ 59 w 87"/>
                  <a:gd name="T13" fmla="*/ 0 h 75"/>
                  <a:gd name="T14" fmla="*/ 0 w 87"/>
                  <a:gd name="T15" fmla="*/ 6 h 75"/>
                  <a:gd name="T16" fmla="*/ 7 w 87"/>
                  <a:gd name="T17" fmla="*/ 29 h 75"/>
                  <a:gd name="T18" fmla="*/ 7 w 87"/>
                  <a:gd name="T19" fmla="*/ 29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75">
                    <a:moveTo>
                      <a:pt x="7" y="29"/>
                    </a:moveTo>
                    <a:lnTo>
                      <a:pt x="36" y="29"/>
                    </a:lnTo>
                    <a:lnTo>
                      <a:pt x="41" y="44"/>
                    </a:lnTo>
                    <a:lnTo>
                      <a:pt x="13" y="46"/>
                    </a:lnTo>
                    <a:lnTo>
                      <a:pt x="24" y="75"/>
                    </a:lnTo>
                    <a:lnTo>
                      <a:pt x="87" y="65"/>
                    </a:lnTo>
                    <a:lnTo>
                      <a:pt x="59" y="0"/>
                    </a:lnTo>
                    <a:lnTo>
                      <a:pt x="0" y="6"/>
                    </a:lnTo>
                    <a:lnTo>
                      <a:pt x="7" y="29"/>
                    </a:lnTo>
                    <a:lnTo>
                      <a:pt x="7" y="2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38" name="Freeform 426"/>
              <p:cNvSpPr>
                <a:spLocks/>
              </p:cNvSpPr>
              <p:nvPr/>
            </p:nvSpPr>
            <p:spPr bwMode="auto">
              <a:xfrm>
                <a:off x="4717" y="1027"/>
                <a:ext cx="54" cy="40"/>
              </a:xfrm>
              <a:custGeom>
                <a:avLst/>
                <a:gdLst>
                  <a:gd name="T0" fmla="*/ 78 w 109"/>
                  <a:gd name="T1" fmla="*/ 0 h 80"/>
                  <a:gd name="T2" fmla="*/ 0 w 109"/>
                  <a:gd name="T3" fmla="*/ 6 h 80"/>
                  <a:gd name="T4" fmla="*/ 35 w 109"/>
                  <a:gd name="T5" fmla="*/ 80 h 80"/>
                  <a:gd name="T6" fmla="*/ 109 w 109"/>
                  <a:gd name="T7" fmla="*/ 67 h 80"/>
                  <a:gd name="T8" fmla="*/ 92 w 109"/>
                  <a:gd name="T9" fmla="*/ 40 h 80"/>
                  <a:gd name="T10" fmla="*/ 56 w 109"/>
                  <a:gd name="T11" fmla="*/ 44 h 80"/>
                  <a:gd name="T12" fmla="*/ 48 w 109"/>
                  <a:gd name="T13" fmla="*/ 27 h 80"/>
                  <a:gd name="T14" fmla="*/ 90 w 109"/>
                  <a:gd name="T15" fmla="*/ 23 h 80"/>
                  <a:gd name="T16" fmla="*/ 78 w 109"/>
                  <a:gd name="T17" fmla="*/ 0 h 80"/>
                  <a:gd name="T18" fmla="*/ 78 w 109"/>
                  <a:gd name="T1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80">
                    <a:moveTo>
                      <a:pt x="78" y="0"/>
                    </a:moveTo>
                    <a:lnTo>
                      <a:pt x="0" y="6"/>
                    </a:lnTo>
                    <a:lnTo>
                      <a:pt x="35" y="80"/>
                    </a:lnTo>
                    <a:lnTo>
                      <a:pt x="109" y="67"/>
                    </a:lnTo>
                    <a:lnTo>
                      <a:pt x="92" y="40"/>
                    </a:lnTo>
                    <a:lnTo>
                      <a:pt x="56" y="44"/>
                    </a:lnTo>
                    <a:lnTo>
                      <a:pt x="48" y="27"/>
                    </a:lnTo>
                    <a:lnTo>
                      <a:pt x="90" y="23"/>
                    </a:lnTo>
                    <a:lnTo>
                      <a:pt x="78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39" name="Freeform 427"/>
              <p:cNvSpPr>
                <a:spLocks/>
              </p:cNvSpPr>
              <p:nvPr/>
            </p:nvSpPr>
            <p:spPr bwMode="auto">
              <a:xfrm>
                <a:off x="4575" y="995"/>
                <a:ext cx="73" cy="90"/>
              </a:xfrm>
              <a:custGeom>
                <a:avLst/>
                <a:gdLst>
                  <a:gd name="T0" fmla="*/ 88 w 147"/>
                  <a:gd name="T1" fmla="*/ 20 h 180"/>
                  <a:gd name="T2" fmla="*/ 84 w 147"/>
                  <a:gd name="T3" fmla="*/ 26 h 180"/>
                  <a:gd name="T4" fmla="*/ 78 w 147"/>
                  <a:gd name="T5" fmla="*/ 34 h 180"/>
                  <a:gd name="T6" fmla="*/ 74 w 147"/>
                  <a:gd name="T7" fmla="*/ 43 h 180"/>
                  <a:gd name="T8" fmla="*/ 69 w 147"/>
                  <a:gd name="T9" fmla="*/ 53 h 180"/>
                  <a:gd name="T10" fmla="*/ 67 w 147"/>
                  <a:gd name="T11" fmla="*/ 66 h 180"/>
                  <a:gd name="T12" fmla="*/ 69 w 147"/>
                  <a:gd name="T13" fmla="*/ 81 h 180"/>
                  <a:gd name="T14" fmla="*/ 74 w 147"/>
                  <a:gd name="T15" fmla="*/ 96 h 180"/>
                  <a:gd name="T16" fmla="*/ 82 w 147"/>
                  <a:gd name="T17" fmla="*/ 110 h 180"/>
                  <a:gd name="T18" fmla="*/ 93 w 147"/>
                  <a:gd name="T19" fmla="*/ 119 h 180"/>
                  <a:gd name="T20" fmla="*/ 105 w 147"/>
                  <a:gd name="T21" fmla="*/ 127 h 180"/>
                  <a:gd name="T22" fmla="*/ 118 w 147"/>
                  <a:gd name="T23" fmla="*/ 131 h 180"/>
                  <a:gd name="T24" fmla="*/ 128 w 147"/>
                  <a:gd name="T25" fmla="*/ 135 h 180"/>
                  <a:gd name="T26" fmla="*/ 137 w 147"/>
                  <a:gd name="T27" fmla="*/ 136 h 180"/>
                  <a:gd name="T28" fmla="*/ 147 w 147"/>
                  <a:gd name="T29" fmla="*/ 136 h 180"/>
                  <a:gd name="T30" fmla="*/ 122 w 147"/>
                  <a:gd name="T31" fmla="*/ 180 h 180"/>
                  <a:gd name="T32" fmla="*/ 112 w 147"/>
                  <a:gd name="T33" fmla="*/ 180 h 180"/>
                  <a:gd name="T34" fmla="*/ 101 w 147"/>
                  <a:gd name="T35" fmla="*/ 178 h 180"/>
                  <a:gd name="T36" fmla="*/ 92 w 147"/>
                  <a:gd name="T37" fmla="*/ 176 h 180"/>
                  <a:gd name="T38" fmla="*/ 82 w 147"/>
                  <a:gd name="T39" fmla="*/ 176 h 180"/>
                  <a:gd name="T40" fmla="*/ 73 w 147"/>
                  <a:gd name="T41" fmla="*/ 174 h 180"/>
                  <a:gd name="T42" fmla="*/ 61 w 147"/>
                  <a:gd name="T43" fmla="*/ 171 h 180"/>
                  <a:gd name="T44" fmla="*/ 50 w 147"/>
                  <a:gd name="T45" fmla="*/ 167 h 180"/>
                  <a:gd name="T46" fmla="*/ 38 w 147"/>
                  <a:gd name="T47" fmla="*/ 161 h 180"/>
                  <a:gd name="T48" fmla="*/ 29 w 147"/>
                  <a:gd name="T49" fmla="*/ 155 h 180"/>
                  <a:gd name="T50" fmla="*/ 19 w 147"/>
                  <a:gd name="T51" fmla="*/ 146 h 180"/>
                  <a:gd name="T52" fmla="*/ 12 w 147"/>
                  <a:gd name="T53" fmla="*/ 138 h 180"/>
                  <a:gd name="T54" fmla="*/ 6 w 147"/>
                  <a:gd name="T55" fmla="*/ 125 h 180"/>
                  <a:gd name="T56" fmla="*/ 2 w 147"/>
                  <a:gd name="T57" fmla="*/ 114 h 180"/>
                  <a:gd name="T58" fmla="*/ 0 w 147"/>
                  <a:gd name="T59" fmla="*/ 100 h 180"/>
                  <a:gd name="T60" fmla="*/ 0 w 147"/>
                  <a:gd name="T61" fmla="*/ 85 h 180"/>
                  <a:gd name="T62" fmla="*/ 0 w 147"/>
                  <a:gd name="T63" fmla="*/ 72 h 180"/>
                  <a:gd name="T64" fmla="*/ 4 w 147"/>
                  <a:gd name="T65" fmla="*/ 62 h 180"/>
                  <a:gd name="T66" fmla="*/ 8 w 147"/>
                  <a:gd name="T67" fmla="*/ 53 h 180"/>
                  <a:gd name="T68" fmla="*/ 14 w 147"/>
                  <a:gd name="T69" fmla="*/ 41 h 180"/>
                  <a:gd name="T70" fmla="*/ 21 w 147"/>
                  <a:gd name="T71" fmla="*/ 30 h 180"/>
                  <a:gd name="T72" fmla="*/ 35 w 147"/>
                  <a:gd name="T73" fmla="*/ 17 h 180"/>
                  <a:gd name="T74" fmla="*/ 46 w 147"/>
                  <a:gd name="T75" fmla="*/ 7 h 180"/>
                  <a:gd name="T76" fmla="*/ 55 w 147"/>
                  <a:gd name="T77" fmla="*/ 1 h 180"/>
                  <a:gd name="T78" fmla="*/ 61 w 147"/>
                  <a:gd name="T79" fmla="*/ 0 h 180"/>
                  <a:gd name="T80" fmla="*/ 63 w 147"/>
                  <a:gd name="T81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7" h="180">
                    <a:moveTo>
                      <a:pt x="63" y="0"/>
                    </a:moveTo>
                    <a:lnTo>
                      <a:pt x="88" y="20"/>
                    </a:lnTo>
                    <a:lnTo>
                      <a:pt x="86" y="22"/>
                    </a:lnTo>
                    <a:lnTo>
                      <a:pt x="84" y="26"/>
                    </a:lnTo>
                    <a:lnTo>
                      <a:pt x="80" y="30"/>
                    </a:lnTo>
                    <a:lnTo>
                      <a:pt x="78" y="34"/>
                    </a:lnTo>
                    <a:lnTo>
                      <a:pt x="76" y="38"/>
                    </a:lnTo>
                    <a:lnTo>
                      <a:pt x="74" y="43"/>
                    </a:lnTo>
                    <a:lnTo>
                      <a:pt x="71" y="49"/>
                    </a:lnTo>
                    <a:lnTo>
                      <a:pt x="69" y="53"/>
                    </a:lnTo>
                    <a:lnTo>
                      <a:pt x="67" y="58"/>
                    </a:lnTo>
                    <a:lnTo>
                      <a:pt x="67" y="66"/>
                    </a:lnTo>
                    <a:lnTo>
                      <a:pt x="67" y="74"/>
                    </a:lnTo>
                    <a:lnTo>
                      <a:pt x="69" y="81"/>
                    </a:lnTo>
                    <a:lnTo>
                      <a:pt x="71" y="89"/>
                    </a:lnTo>
                    <a:lnTo>
                      <a:pt x="74" y="96"/>
                    </a:lnTo>
                    <a:lnTo>
                      <a:pt x="78" y="104"/>
                    </a:lnTo>
                    <a:lnTo>
                      <a:pt x="82" y="110"/>
                    </a:lnTo>
                    <a:lnTo>
                      <a:pt x="88" y="114"/>
                    </a:lnTo>
                    <a:lnTo>
                      <a:pt x="93" y="119"/>
                    </a:lnTo>
                    <a:lnTo>
                      <a:pt x="99" y="123"/>
                    </a:lnTo>
                    <a:lnTo>
                      <a:pt x="105" y="127"/>
                    </a:lnTo>
                    <a:lnTo>
                      <a:pt x="111" y="129"/>
                    </a:lnTo>
                    <a:lnTo>
                      <a:pt x="118" y="131"/>
                    </a:lnTo>
                    <a:lnTo>
                      <a:pt x="122" y="133"/>
                    </a:lnTo>
                    <a:lnTo>
                      <a:pt x="128" y="135"/>
                    </a:lnTo>
                    <a:lnTo>
                      <a:pt x="131" y="135"/>
                    </a:lnTo>
                    <a:lnTo>
                      <a:pt x="137" y="136"/>
                    </a:lnTo>
                    <a:lnTo>
                      <a:pt x="143" y="136"/>
                    </a:lnTo>
                    <a:lnTo>
                      <a:pt x="147" y="136"/>
                    </a:lnTo>
                    <a:lnTo>
                      <a:pt x="124" y="180"/>
                    </a:lnTo>
                    <a:lnTo>
                      <a:pt x="122" y="180"/>
                    </a:lnTo>
                    <a:lnTo>
                      <a:pt x="118" y="180"/>
                    </a:lnTo>
                    <a:lnTo>
                      <a:pt x="112" y="180"/>
                    </a:lnTo>
                    <a:lnTo>
                      <a:pt x="107" y="180"/>
                    </a:lnTo>
                    <a:lnTo>
                      <a:pt x="101" y="178"/>
                    </a:lnTo>
                    <a:lnTo>
                      <a:pt x="97" y="178"/>
                    </a:lnTo>
                    <a:lnTo>
                      <a:pt x="92" y="176"/>
                    </a:lnTo>
                    <a:lnTo>
                      <a:pt x="88" y="176"/>
                    </a:lnTo>
                    <a:lnTo>
                      <a:pt x="82" y="176"/>
                    </a:lnTo>
                    <a:lnTo>
                      <a:pt x="76" y="174"/>
                    </a:lnTo>
                    <a:lnTo>
                      <a:pt x="73" y="174"/>
                    </a:lnTo>
                    <a:lnTo>
                      <a:pt x="67" y="173"/>
                    </a:lnTo>
                    <a:lnTo>
                      <a:pt x="61" y="171"/>
                    </a:lnTo>
                    <a:lnTo>
                      <a:pt x="55" y="169"/>
                    </a:lnTo>
                    <a:lnTo>
                      <a:pt x="50" y="167"/>
                    </a:lnTo>
                    <a:lnTo>
                      <a:pt x="44" y="165"/>
                    </a:lnTo>
                    <a:lnTo>
                      <a:pt x="38" y="161"/>
                    </a:lnTo>
                    <a:lnTo>
                      <a:pt x="35" y="157"/>
                    </a:lnTo>
                    <a:lnTo>
                      <a:pt x="29" y="155"/>
                    </a:lnTo>
                    <a:lnTo>
                      <a:pt x="25" y="152"/>
                    </a:lnTo>
                    <a:lnTo>
                      <a:pt x="19" y="146"/>
                    </a:lnTo>
                    <a:lnTo>
                      <a:pt x="16" y="142"/>
                    </a:lnTo>
                    <a:lnTo>
                      <a:pt x="12" y="138"/>
                    </a:lnTo>
                    <a:lnTo>
                      <a:pt x="10" y="133"/>
                    </a:lnTo>
                    <a:lnTo>
                      <a:pt x="6" y="125"/>
                    </a:lnTo>
                    <a:lnTo>
                      <a:pt x="4" y="119"/>
                    </a:lnTo>
                    <a:lnTo>
                      <a:pt x="2" y="114"/>
                    </a:lnTo>
                    <a:lnTo>
                      <a:pt x="2" y="108"/>
                    </a:lnTo>
                    <a:lnTo>
                      <a:pt x="0" y="100"/>
                    </a:lnTo>
                    <a:lnTo>
                      <a:pt x="0" y="93"/>
                    </a:lnTo>
                    <a:lnTo>
                      <a:pt x="0" y="85"/>
                    </a:lnTo>
                    <a:lnTo>
                      <a:pt x="0" y="79"/>
                    </a:lnTo>
                    <a:lnTo>
                      <a:pt x="0" y="72"/>
                    </a:lnTo>
                    <a:lnTo>
                      <a:pt x="2" y="66"/>
                    </a:lnTo>
                    <a:lnTo>
                      <a:pt x="4" y="62"/>
                    </a:lnTo>
                    <a:lnTo>
                      <a:pt x="6" y="57"/>
                    </a:lnTo>
                    <a:lnTo>
                      <a:pt x="8" y="53"/>
                    </a:lnTo>
                    <a:lnTo>
                      <a:pt x="10" y="47"/>
                    </a:lnTo>
                    <a:lnTo>
                      <a:pt x="14" y="41"/>
                    </a:lnTo>
                    <a:lnTo>
                      <a:pt x="16" y="38"/>
                    </a:lnTo>
                    <a:lnTo>
                      <a:pt x="21" y="30"/>
                    </a:lnTo>
                    <a:lnTo>
                      <a:pt x="29" y="24"/>
                    </a:lnTo>
                    <a:lnTo>
                      <a:pt x="35" y="17"/>
                    </a:lnTo>
                    <a:lnTo>
                      <a:pt x="40" y="13"/>
                    </a:lnTo>
                    <a:lnTo>
                      <a:pt x="46" y="7"/>
                    </a:lnTo>
                    <a:lnTo>
                      <a:pt x="52" y="5"/>
                    </a:lnTo>
                    <a:lnTo>
                      <a:pt x="55" y="1"/>
                    </a:lnTo>
                    <a:lnTo>
                      <a:pt x="59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40" name="Freeform 428"/>
              <p:cNvSpPr>
                <a:spLocks/>
              </p:cNvSpPr>
              <p:nvPr/>
            </p:nvSpPr>
            <p:spPr bwMode="auto">
              <a:xfrm>
                <a:off x="4584" y="1005"/>
                <a:ext cx="46" cy="72"/>
              </a:xfrm>
              <a:custGeom>
                <a:avLst/>
                <a:gdLst>
                  <a:gd name="T0" fmla="*/ 37 w 94"/>
                  <a:gd name="T1" fmla="*/ 0 h 143"/>
                  <a:gd name="T2" fmla="*/ 46 w 94"/>
                  <a:gd name="T3" fmla="*/ 8 h 143"/>
                  <a:gd name="T4" fmla="*/ 44 w 94"/>
                  <a:gd name="T5" fmla="*/ 10 h 143"/>
                  <a:gd name="T6" fmla="*/ 40 w 94"/>
                  <a:gd name="T7" fmla="*/ 16 h 143"/>
                  <a:gd name="T8" fmla="*/ 38 w 94"/>
                  <a:gd name="T9" fmla="*/ 19 h 143"/>
                  <a:gd name="T10" fmla="*/ 37 w 94"/>
                  <a:gd name="T11" fmla="*/ 25 h 143"/>
                  <a:gd name="T12" fmla="*/ 35 w 94"/>
                  <a:gd name="T13" fmla="*/ 31 h 143"/>
                  <a:gd name="T14" fmla="*/ 33 w 94"/>
                  <a:gd name="T15" fmla="*/ 37 h 143"/>
                  <a:gd name="T16" fmla="*/ 31 w 94"/>
                  <a:gd name="T17" fmla="*/ 42 h 143"/>
                  <a:gd name="T18" fmla="*/ 31 w 94"/>
                  <a:gd name="T19" fmla="*/ 48 h 143"/>
                  <a:gd name="T20" fmla="*/ 29 w 94"/>
                  <a:gd name="T21" fmla="*/ 56 h 143"/>
                  <a:gd name="T22" fmla="*/ 29 w 94"/>
                  <a:gd name="T23" fmla="*/ 61 h 143"/>
                  <a:gd name="T24" fmla="*/ 29 w 94"/>
                  <a:gd name="T25" fmla="*/ 69 h 143"/>
                  <a:gd name="T26" fmla="*/ 31 w 94"/>
                  <a:gd name="T27" fmla="*/ 75 h 143"/>
                  <a:gd name="T28" fmla="*/ 33 w 94"/>
                  <a:gd name="T29" fmla="*/ 80 h 143"/>
                  <a:gd name="T30" fmla="*/ 37 w 94"/>
                  <a:gd name="T31" fmla="*/ 88 h 143"/>
                  <a:gd name="T32" fmla="*/ 38 w 94"/>
                  <a:gd name="T33" fmla="*/ 92 h 143"/>
                  <a:gd name="T34" fmla="*/ 44 w 94"/>
                  <a:gd name="T35" fmla="*/ 97 h 143"/>
                  <a:gd name="T36" fmla="*/ 48 w 94"/>
                  <a:gd name="T37" fmla="*/ 101 h 143"/>
                  <a:gd name="T38" fmla="*/ 54 w 94"/>
                  <a:gd name="T39" fmla="*/ 105 h 143"/>
                  <a:gd name="T40" fmla="*/ 57 w 94"/>
                  <a:gd name="T41" fmla="*/ 109 h 143"/>
                  <a:gd name="T42" fmla="*/ 63 w 94"/>
                  <a:gd name="T43" fmla="*/ 113 h 143"/>
                  <a:gd name="T44" fmla="*/ 67 w 94"/>
                  <a:gd name="T45" fmla="*/ 115 h 143"/>
                  <a:gd name="T46" fmla="*/ 73 w 94"/>
                  <a:gd name="T47" fmla="*/ 118 h 143"/>
                  <a:gd name="T48" fmla="*/ 80 w 94"/>
                  <a:gd name="T49" fmla="*/ 122 h 143"/>
                  <a:gd name="T50" fmla="*/ 88 w 94"/>
                  <a:gd name="T51" fmla="*/ 124 h 143"/>
                  <a:gd name="T52" fmla="*/ 92 w 94"/>
                  <a:gd name="T53" fmla="*/ 126 h 143"/>
                  <a:gd name="T54" fmla="*/ 94 w 94"/>
                  <a:gd name="T55" fmla="*/ 128 h 143"/>
                  <a:gd name="T56" fmla="*/ 90 w 94"/>
                  <a:gd name="T57" fmla="*/ 143 h 143"/>
                  <a:gd name="T58" fmla="*/ 88 w 94"/>
                  <a:gd name="T59" fmla="*/ 141 h 143"/>
                  <a:gd name="T60" fmla="*/ 86 w 94"/>
                  <a:gd name="T61" fmla="*/ 141 h 143"/>
                  <a:gd name="T62" fmla="*/ 80 w 94"/>
                  <a:gd name="T63" fmla="*/ 139 h 143"/>
                  <a:gd name="T64" fmla="*/ 76 w 94"/>
                  <a:gd name="T65" fmla="*/ 139 h 143"/>
                  <a:gd name="T66" fmla="*/ 69 w 94"/>
                  <a:gd name="T67" fmla="*/ 137 h 143"/>
                  <a:gd name="T68" fmla="*/ 63 w 94"/>
                  <a:gd name="T69" fmla="*/ 135 h 143"/>
                  <a:gd name="T70" fmla="*/ 56 w 94"/>
                  <a:gd name="T71" fmla="*/ 132 h 143"/>
                  <a:gd name="T72" fmla="*/ 48 w 94"/>
                  <a:gd name="T73" fmla="*/ 130 h 143"/>
                  <a:gd name="T74" fmla="*/ 40 w 94"/>
                  <a:gd name="T75" fmla="*/ 126 h 143"/>
                  <a:gd name="T76" fmla="*/ 31 w 94"/>
                  <a:gd name="T77" fmla="*/ 122 h 143"/>
                  <a:gd name="T78" fmla="*/ 23 w 94"/>
                  <a:gd name="T79" fmla="*/ 116 h 143"/>
                  <a:gd name="T80" fmla="*/ 18 w 94"/>
                  <a:gd name="T81" fmla="*/ 111 h 143"/>
                  <a:gd name="T82" fmla="*/ 12 w 94"/>
                  <a:gd name="T83" fmla="*/ 105 h 143"/>
                  <a:gd name="T84" fmla="*/ 6 w 94"/>
                  <a:gd name="T85" fmla="*/ 99 h 143"/>
                  <a:gd name="T86" fmla="*/ 4 w 94"/>
                  <a:gd name="T87" fmla="*/ 92 h 143"/>
                  <a:gd name="T88" fmla="*/ 2 w 94"/>
                  <a:gd name="T89" fmla="*/ 86 h 143"/>
                  <a:gd name="T90" fmla="*/ 0 w 94"/>
                  <a:gd name="T91" fmla="*/ 76 h 143"/>
                  <a:gd name="T92" fmla="*/ 0 w 94"/>
                  <a:gd name="T93" fmla="*/ 69 h 143"/>
                  <a:gd name="T94" fmla="*/ 2 w 94"/>
                  <a:gd name="T95" fmla="*/ 61 h 143"/>
                  <a:gd name="T96" fmla="*/ 4 w 94"/>
                  <a:gd name="T97" fmla="*/ 54 h 143"/>
                  <a:gd name="T98" fmla="*/ 6 w 94"/>
                  <a:gd name="T99" fmla="*/ 46 h 143"/>
                  <a:gd name="T100" fmla="*/ 10 w 94"/>
                  <a:gd name="T101" fmla="*/ 38 h 143"/>
                  <a:gd name="T102" fmla="*/ 12 w 94"/>
                  <a:gd name="T103" fmla="*/ 33 h 143"/>
                  <a:gd name="T104" fmla="*/ 18 w 94"/>
                  <a:gd name="T105" fmla="*/ 27 h 143"/>
                  <a:gd name="T106" fmla="*/ 19 w 94"/>
                  <a:gd name="T107" fmla="*/ 19 h 143"/>
                  <a:gd name="T108" fmla="*/ 23 w 94"/>
                  <a:gd name="T109" fmla="*/ 16 h 143"/>
                  <a:gd name="T110" fmla="*/ 25 w 94"/>
                  <a:gd name="T111" fmla="*/ 10 h 143"/>
                  <a:gd name="T112" fmla="*/ 31 w 94"/>
                  <a:gd name="T113" fmla="*/ 8 h 143"/>
                  <a:gd name="T114" fmla="*/ 35 w 94"/>
                  <a:gd name="T115" fmla="*/ 2 h 143"/>
                  <a:gd name="T116" fmla="*/ 37 w 94"/>
                  <a:gd name="T117" fmla="*/ 0 h 143"/>
                  <a:gd name="T118" fmla="*/ 37 w 94"/>
                  <a:gd name="T119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4" h="143">
                    <a:moveTo>
                      <a:pt x="37" y="0"/>
                    </a:moveTo>
                    <a:lnTo>
                      <a:pt x="46" y="8"/>
                    </a:lnTo>
                    <a:lnTo>
                      <a:pt x="44" y="10"/>
                    </a:lnTo>
                    <a:lnTo>
                      <a:pt x="40" y="16"/>
                    </a:lnTo>
                    <a:lnTo>
                      <a:pt x="38" y="19"/>
                    </a:lnTo>
                    <a:lnTo>
                      <a:pt x="37" y="25"/>
                    </a:lnTo>
                    <a:lnTo>
                      <a:pt x="35" y="31"/>
                    </a:lnTo>
                    <a:lnTo>
                      <a:pt x="33" y="37"/>
                    </a:lnTo>
                    <a:lnTo>
                      <a:pt x="31" y="42"/>
                    </a:lnTo>
                    <a:lnTo>
                      <a:pt x="31" y="48"/>
                    </a:lnTo>
                    <a:lnTo>
                      <a:pt x="29" y="56"/>
                    </a:lnTo>
                    <a:lnTo>
                      <a:pt x="29" y="61"/>
                    </a:lnTo>
                    <a:lnTo>
                      <a:pt x="29" y="69"/>
                    </a:lnTo>
                    <a:lnTo>
                      <a:pt x="31" y="75"/>
                    </a:lnTo>
                    <a:lnTo>
                      <a:pt x="33" y="80"/>
                    </a:lnTo>
                    <a:lnTo>
                      <a:pt x="37" y="88"/>
                    </a:lnTo>
                    <a:lnTo>
                      <a:pt x="38" y="92"/>
                    </a:lnTo>
                    <a:lnTo>
                      <a:pt x="44" y="97"/>
                    </a:lnTo>
                    <a:lnTo>
                      <a:pt x="48" y="101"/>
                    </a:lnTo>
                    <a:lnTo>
                      <a:pt x="54" y="105"/>
                    </a:lnTo>
                    <a:lnTo>
                      <a:pt x="57" y="109"/>
                    </a:lnTo>
                    <a:lnTo>
                      <a:pt x="63" y="113"/>
                    </a:lnTo>
                    <a:lnTo>
                      <a:pt x="67" y="115"/>
                    </a:lnTo>
                    <a:lnTo>
                      <a:pt x="73" y="118"/>
                    </a:lnTo>
                    <a:lnTo>
                      <a:pt x="80" y="122"/>
                    </a:lnTo>
                    <a:lnTo>
                      <a:pt x="88" y="124"/>
                    </a:lnTo>
                    <a:lnTo>
                      <a:pt x="92" y="126"/>
                    </a:lnTo>
                    <a:lnTo>
                      <a:pt x="94" y="128"/>
                    </a:lnTo>
                    <a:lnTo>
                      <a:pt x="90" y="143"/>
                    </a:lnTo>
                    <a:lnTo>
                      <a:pt x="88" y="141"/>
                    </a:lnTo>
                    <a:lnTo>
                      <a:pt x="86" y="141"/>
                    </a:lnTo>
                    <a:lnTo>
                      <a:pt x="80" y="139"/>
                    </a:lnTo>
                    <a:lnTo>
                      <a:pt x="76" y="139"/>
                    </a:lnTo>
                    <a:lnTo>
                      <a:pt x="69" y="137"/>
                    </a:lnTo>
                    <a:lnTo>
                      <a:pt x="63" y="135"/>
                    </a:lnTo>
                    <a:lnTo>
                      <a:pt x="56" y="132"/>
                    </a:lnTo>
                    <a:lnTo>
                      <a:pt x="48" y="130"/>
                    </a:lnTo>
                    <a:lnTo>
                      <a:pt x="40" y="126"/>
                    </a:lnTo>
                    <a:lnTo>
                      <a:pt x="31" y="122"/>
                    </a:lnTo>
                    <a:lnTo>
                      <a:pt x="23" y="116"/>
                    </a:lnTo>
                    <a:lnTo>
                      <a:pt x="18" y="111"/>
                    </a:lnTo>
                    <a:lnTo>
                      <a:pt x="12" y="105"/>
                    </a:lnTo>
                    <a:lnTo>
                      <a:pt x="6" y="99"/>
                    </a:lnTo>
                    <a:lnTo>
                      <a:pt x="4" y="92"/>
                    </a:lnTo>
                    <a:lnTo>
                      <a:pt x="2" y="86"/>
                    </a:lnTo>
                    <a:lnTo>
                      <a:pt x="0" y="76"/>
                    </a:lnTo>
                    <a:lnTo>
                      <a:pt x="0" y="69"/>
                    </a:lnTo>
                    <a:lnTo>
                      <a:pt x="2" y="61"/>
                    </a:lnTo>
                    <a:lnTo>
                      <a:pt x="4" y="54"/>
                    </a:lnTo>
                    <a:lnTo>
                      <a:pt x="6" y="46"/>
                    </a:lnTo>
                    <a:lnTo>
                      <a:pt x="10" y="38"/>
                    </a:lnTo>
                    <a:lnTo>
                      <a:pt x="12" y="33"/>
                    </a:lnTo>
                    <a:lnTo>
                      <a:pt x="18" y="27"/>
                    </a:lnTo>
                    <a:lnTo>
                      <a:pt x="19" y="19"/>
                    </a:lnTo>
                    <a:lnTo>
                      <a:pt x="23" y="16"/>
                    </a:lnTo>
                    <a:lnTo>
                      <a:pt x="25" y="10"/>
                    </a:lnTo>
                    <a:lnTo>
                      <a:pt x="31" y="8"/>
                    </a:lnTo>
                    <a:lnTo>
                      <a:pt x="35" y="2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41" name="Freeform 429"/>
              <p:cNvSpPr>
                <a:spLocks/>
              </p:cNvSpPr>
              <p:nvPr/>
            </p:nvSpPr>
            <p:spPr bwMode="auto">
              <a:xfrm>
                <a:off x="4212" y="1458"/>
                <a:ext cx="14" cy="57"/>
              </a:xfrm>
              <a:custGeom>
                <a:avLst/>
                <a:gdLst>
                  <a:gd name="T0" fmla="*/ 0 w 29"/>
                  <a:gd name="T1" fmla="*/ 4 h 114"/>
                  <a:gd name="T2" fmla="*/ 2 w 29"/>
                  <a:gd name="T3" fmla="*/ 109 h 114"/>
                  <a:gd name="T4" fmla="*/ 29 w 29"/>
                  <a:gd name="T5" fmla="*/ 114 h 114"/>
                  <a:gd name="T6" fmla="*/ 27 w 29"/>
                  <a:gd name="T7" fmla="*/ 0 h 114"/>
                  <a:gd name="T8" fmla="*/ 0 w 29"/>
                  <a:gd name="T9" fmla="*/ 4 h 114"/>
                  <a:gd name="T10" fmla="*/ 0 w 29"/>
                  <a:gd name="T11" fmla="*/ 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14">
                    <a:moveTo>
                      <a:pt x="0" y="4"/>
                    </a:moveTo>
                    <a:lnTo>
                      <a:pt x="2" y="109"/>
                    </a:lnTo>
                    <a:lnTo>
                      <a:pt x="29" y="114"/>
                    </a:lnTo>
                    <a:lnTo>
                      <a:pt x="27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42" name="Freeform 430"/>
              <p:cNvSpPr>
                <a:spLocks/>
              </p:cNvSpPr>
              <p:nvPr/>
            </p:nvSpPr>
            <p:spPr bwMode="auto">
              <a:xfrm>
                <a:off x="4213" y="1537"/>
                <a:ext cx="13" cy="47"/>
              </a:xfrm>
              <a:custGeom>
                <a:avLst/>
                <a:gdLst>
                  <a:gd name="T0" fmla="*/ 0 w 25"/>
                  <a:gd name="T1" fmla="*/ 2 h 95"/>
                  <a:gd name="T2" fmla="*/ 6 w 25"/>
                  <a:gd name="T3" fmla="*/ 95 h 95"/>
                  <a:gd name="T4" fmla="*/ 25 w 25"/>
                  <a:gd name="T5" fmla="*/ 95 h 95"/>
                  <a:gd name="T6" fmla="*/ 23 w 25"/>
                  <a:gd name="T7" fmla="*/ 0 h 95"/>
                  <a:gd name="T8" fmla="*/ 0 w 25"/>
                  <a:gd name="T9" fmla="*/ 2 h 95"/>
                  <a:gd name="T10" fmla="*/ 0 w 25"/>
                  <a:gd name="T11" fmla="*/ 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95">
                    <a:moveTo>
                      <a:pt x="0" y="2"/>
                    </a:moveTo>
                    <a:lnTo>
                      <a:pt x="6" y="95"/>
                    </a:lnTo>
                    <a:lnTo>
                      <a:pt x="25" y="95"/>
                    </a:lnTo>
                    <a:lnTo>
                      <a:pt x="23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43" name="Freeform 431"/>
              <p:cNvSpPr>
                <a:spLocks/>
              </p:cNvSpPr>
              <p:nvPr/>
            </p:nvSpPr>
            <p:spPr bwMode="auto">
              <a:xfrm>
                <a:off x="4239" y="1497"/>
                <a:ext cx="11" cy="86"/>
              </a:xfrm>
              <a:custGeom>
                <a:avLst/>
                <a:gdLst>
                  <a:gd name="T0" fmla="*/ 0 w 22"/>
                  <a:gd name="T1" fmla="*/ 0 h 173"/>
                  <a:gd name="T2" fmla="*/ 2 w 22"/>
                  <a:gd name="T3" fmla="*/ 173 h 173"/>
                  <a:gd name="T4" fmla="*/ 21 w 22"/>
                  <a:gd name="T5" fmla="*/ 173 h 173"/>
                  <a:gd name="T6" fmla="*/ 22 w 22"/>
                  <a:gd name="T7" fmla="*/ 4 h 173"/>
                  <a:gd name="T8" fmla="*/ 0 w 22"/>
                  <a:gd name="T9" fmla="*/ 0 h 173"/>
                  <a:gd name="T10" fmla="*/ 0 w 22"/>
                  <a:gd name="T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73">
                    <a:moveTo>
                      <a:pt x="0" y="0"/>
                    </a:moveTo>
                    <a:lnTo>
                      <a:pt x="2" y="173"/>
                    </a:lnTo>
                    <a:lnTo>
                      <a:pt x="21" y="173"/>
                    </a:lnTo>
                    <a:lnTo>
                      <a:pt x="22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44" name="Freeform 432"/>
              <p:cNvSpPr>
                <a:spLocks/>
              </p:cNvSpPr>
              <p:nvPr/>
            </p:nvSpPr>
            <p:spPr bwMode="auto">
              <a:xfrm>
                <a:off x="4216" y="1570"/>
                <a:ext cx="34" cy="20"/>
              </a:xfrm>
              <a:custGeom>
                <a:avLst/>
                <a:gdLst>
                  <a:gd name="T0" fmla="*/ 10 w 68"/>
                  <a:gd name="T1" fmla="*/ 0 h 40"/>
                  <a:gd name="T2" fmla="*/ 13 w 68"/>
                  <a:gd name="T3" fmla="*/ 2 h 40"/>
                  <a:gd name="T4" fmla="*/ 17 w 68"/>
                  <a:gd name="T5" fmla="*/ 5 h 40"/>
                  <a:gd name="T6" fmla="*/ 23 w 68"/>
                  <a:gd name="T7" fmla="*/ 7 h 40"/>
                  <a:gd name="T8" fmla="*/ 29 w 68"/>
                  <a:gd name="T9" fmla="*/ 9 h 40"/>
                  <a:gd name="T10" fmla="*/ 36 w 68"/>
                  <a:gd name="T11" fmla="*/ 11 h 40"/>
                  <a:gd name="T12" fmla="*/ 44 w 68"/>
                  <a:gd name="T13" fmla="*/ 9 h 40"/>
                  <a:gd name="T14" fmla="*/ 51 w 68"/>
                  <a:gd name="T15" fmla="*/ 5 h 40"/>
                  <a:gd name="T16" fmla="*/ 68 w 68"/>
                  <a:gd name="T17" fmla="*/ 24 h 40"/>
                  <a:gd name="T18" fmla="*/ 67 w 68"/>
                  <a:gd name="T19" fmla="*/ 26 h 40"/>
                  <a:gd name="T20" fmla="*/ 63 w 68"/>
                  <a:gd name="T21" fmla="*/ 28 h 40"/>
                  <a:gd name="T22" fmla="*/ 59 w 68"/>
                  <a:gd name="T23" fmla="*/ 34 h 40"/>
                  <a:gd name="T24" fmla="*/ 51 w 68"/>
                  <a:gd name="T25" fmla="*/ 38 h 40"/>
                  <a:gd name="T26" fmla="*/ 46 w 68"/>
                  <a:gd name="T27" fmla="*/ 38 h 40"/>
                  <a:gd name="T28" fmla="*/ 42 w 68"/>
                  <a:gd name="T29" fmla="*/ 40 h 40"/>
                  <a:gd name="T30" fmla="*/ 34 w 68"/>
                  <a:gd name="T31" fmla="*/ 40 h 40"/>
                  <a:gd name="T32" fmla="*/ 29 w 68"/>
                  <a:gd name="T33" fmla="*/ 40 h 40"/>
                  <a:gd name="T34" fmla="*/ 21 w 68"/>
                  <a:gd name="T35" fmla="*/ 38 h 40"/>
                  <a:gd name="T36" fmla="*/ 15 w 68"/>
                  <a:gd name="T37" fmla="*/ 36 h 40"/>
                  <a:gd name="T38" fmla="*/ 8 w 68"/>
                  <a:gd name="T39" fmla="*/ 32 h 40"/>
                  <a:gd name="T40" fmla="*/ 0 w 68"/>
                  <a:gd name="T41" fmla="*/ 28 h 40"/>
                  <a:gd name="T42" fmla="*/ 10 w 68"/>
                  <a:gd name="T43" fmla="*/ 0 h 40"/>
                  <a:gd name="T44" fmla="*/ 10 w 68"/>
                  <a:gd name="T4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" h="40">
                    <a:moveTo>
                      <a:pt x="10" y="0"/>
                    </a:moveTo>
                    <a:lnTo>
                      <a:pt x="13" y="2"/>
                    </a:lnTo>
                    <a:lnTo>
                      <a:pt x="17" y="5"/>
                    </a:lnTo>
                    <a:lnTo>
                      <a:pt x="23" y="7"/>
                    </a:lnTo>
                    <a:lnTo>
                      <a:pt x="29" y="9"/>
                    </a:lnTo>
                    <a:lnTo>
                      <a:pt x="36" y="11"/>
                    </a:lnTo>
                    <a:lnTo>
                      <a:pt x="44" y="9"/>
                    </a:lnTo>
                    <a:lnTo>
                      <a:pt x="51" y="5"/>
                    </a:lnTo>
                    <a:lnTo>
                      <a:pt x="68" y="24"/>
                    </a:lnTo>
                    <a:lnTo>
                      <a:pt x="67" y="26"/>
                    </a:lnTo>
                    <a:lnTo>
                      <a:pt x="63" y="28"/>
                    </a:lnTo>
                    <a:lnTo>
                      <a:pt x="59" y="34"/>
                    </a:lnTo>
                    <a:lnTo>
                      <a:pt x="51" y="38"/>
                    </a:lnTo>
                    <a:lnTo>
                      <a:pt x="46" y="38"/>
                    </a:lnTo>
                    <a:lnTo>
                      <a:pt x="42" y="40"/>
                    </a:lnTo>
                    <a:lnTo>
                      <a:pt x="34" y="40"/>
                    </a:lnTo>
                    <a:lnTo>
                      <a:pt x="29" y="40"/>
                    </a:lnTo>
                    <a:lnTo>
                      <a:pt x="21" y="38"/>
                    </a:lnTo>
                    <a:lnTo>
                      <a:pt x="15" y="36"/>
                    </a:lnTo>
                    <a:lnTo>
                      <a:pt x="8" y="32"/>
                    </a:lnTo>
                    <a:lnTo>
                      <a:pt x="0" y="28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45" name="Freeform 433"/>
              <p:cNvSpPr>
                <a:spLocks/>
              </p:cNvSpPr>
              <p:nvPr/>
            </p:nvSpPr>
            <p:spPr bwMode="auto">
              <a:xfrm>
                <a:off x="4189" y="1558"/>
                <a:ext cx="117" cy="92"/>
              </a:xfrm>
              <a:custGeom>
                <a:avLst/>
                <a:gdLst>
                  <a:gd name="T0" fmla="*/ 0 w 234"/>
                  <a:gd name="T1" fmla="*/ 13 h 184"/>
                  <a:gd name="T2" fmla="*/ 2 w 234"/>
                  <a:gd name="T3" fmla="*/ 25 h 184"/>
                  <a:gd name="T4" fmla="*/ 6 w 234"/>
                  <a:gd name="T5" fmla="*/ 40 h 184"/>
                  <a:gd name="T6" fmla="*/ 13 w 234"/>
                  <a:gd name="T7" fmla="*/ 57 h 184"/>
                  <a:gd name="T8" fmla="*/ 21 w 234"/>
                  <a:gd name="T9" fmla="*/ 78 h 184"/>
                  <a:gd name="T10" fmla="*/ 34 w 234"/>
                  <a:gd name="T11" fmla="*/ 99 h 184"/>
                  <a:gd name="T12" fmla="*/ 49 w 234"/>
                  <a:gd name="T13" fmla="*/ 122 h 184"/>
                  <a:gd name="T14" fmla="*/ 68 w 234"/>
                  <a:gd name="T15" fmla="*/ 143 h 184"/>
                  <a:gd name="T16" fmla="*/ 89 w 234"/>
                  <a:gd name="T17" fmla="*/ 162 h 184"/>
                  <a:gd name="T18" fmla="*/ 108 w 234"/>
                  <a:gd name="T19" fmla="*/ 171 h 184"/>
                  <a:gd name="T20" fmla="*/ 121 w 234"/>
                  <a:gd name="T21" fmla="*/ 179 h 184"/>
                  <a:gd name="T22" fmla="*/ 139 w 234"/>
                  <a:gd name="T23" fmla="*/ 184 h 184"/>
                  <a:gd name="T24" fmla="*/ 152 w 234"/>
                  <a:gd name="T25" fmla="*/ 171 h 184"/>
                  <a:gd name="T26" fmla="*/ 146 w 234"/>
                  <a:gd name="T27" fmla="*/ 158 h 184"/>
                  <a:gd name="T28" fmla="*/ 140 w 234"/>
                  <a:gd name="T29" fmla="*/ 143 h 184"/>
                  <a:gd name="T30" fmla="*/ 137 w 234"/>
                  <a:gd name="T31" fmla="*/ 124 h 184"/>
                  <a:gd name="T32" fmla="*/ 135 w 234"/>
                  <a:gd name="T33" fmla="*/ 107 h 184"/>
                  <a:gd name="T34" fmla="*/ 142 w 234"/>
                  <a:gd name="T35" fmla="*/ 116 h 184"/>
                  <a:gd name="T36" fmla="*/ 159 w 234"/>
                  <a:gd name="T37" fmla="*/ 129 h 184"/>
                  <a:gd name="T38" fmla="*/ 177 w 234"/>
                  <a:gd name="T39" fmla="*/ 137 h 184"/>
                  <a:gd name="T40" fmla="*/ 192 w 234"/>
                  <a:gd name="T41" fmla="*/ 145 h 184"/>
                  <a:gd name="T42" fmla="*/ 209 w 234"/>
                  <a:gd name="T43" fmla="*/ 148 h 184"/>
                  <a:gd name="T44" fmla="*/ 232 w 234"/>
                  <a:gd name="T45" fmla="*/ 141 h 184"/>
                  <a:gd name="T46" fmla="*/ 220 w 234"/>
                  <a:gd name="T47" fmla="*/ 129 h 184"/>
                  <a:gd name="T48" fmla="*/ 203 w 234"/>
                  <a:gd name="T49" fmla="*/ 108 h 184"/>
                  <a:gd name="T50" fmla="*/ 192 w 234"/>
                  <a:gd name="T51" fmla="*/ 95 h 184"/>
                  <a:gd name="T52" fmla="*/ 178 w 234"/>
                  <a:gd name="T53" fmla="*/ 78 h 184"/>
                  <a:gd name="T54" fmla="*/ 167 w 234"/>
                  <a:gd name="T55" fmla="*/ 61 h 184"/>
                  <a:gd name="T56" fmla="*/ 156 w 234"/>
                  <a:gd name="T57" fmla="*/ 44 h 184"/>
                  <a:gd name="T58" fmla="*/ 146 w 234"/>
                  <a:gd name="T59" fmla="*/ 25 h 184"/>
                  <a:gd name="T60" fmla="*/ 139 w 234"/>
                  <a:gd name="T61" fmla="*/ 6 h 184"/>
                  <a:gd name="T62" fmla="*/ 106 w 234"/>
                  <a:gd name="T63" fmla="*/ 25 h 184"/>
                  <a:gd name="T64" fmla="*/ 125 w 234"/>
                  <a:gd name="T65" fmla="*/ 34 h 184"/>
                  <a:gd name="T66" fmla="*/ 133 w 234"/>
                  <a:gd name="T67" fmla="*/ 49 h 184"/>
                  <a:gd name="T68" fmla="*/ 144 w 234"/>
                  <a:gd name="T69" fmla="*/ 70 h 184"/>
                  <a:gd name="T70" fmla="*/ 159 w 234"/>
                  <a:gd name="T71" fmla="*/ 93 h 184"/>
                  <a:gd name="T72" fmla="*/ 178 w 234"/>
                  <a:gd name="T73" fmla="*/ 116 h 184"/>
                  <a:gd name="T74" fmla="*/ 163 w 234"/>
                  <a:gd name="T75" fmla="*/ 107 h 184"/>
                  <a:gd name="T76" fmla="*/ 144 w 234"/>
                  <a:gd name="T77" fmla="*/ 93 h 184"/>
                  <a:gd name="T78" fmla="*/ 131 w 234"/>
                  <a:gd name="T79" fmla="*/ 80 h 184"/>
                  <a:gd name="T80" fmla="*/ 120 w 234"/>
                  <a:gd name="T81" fmla="*/ 65 h 184"/>
                  <a:gd name="T82" fmla="*/ 116 w 234"/>
                  <a:gd name="T83" fmla="*/ 72 h 184"/>
                  <a:gd name="T84" fmla="*/ 114 w 234"/>
                  <a:gd name="T85" fmla="*/ 86 h 184"/>
                  <a:gd name="T86" fmla="*/ 112 w 234"/>
                  <a:gd name="T87" fmla="*/ 103 h 184"/>
                  <a:gd name="T88" fmla="*/ 112 w 234"/>
                  <a:gd name="T89" fmla="*/ 124 h 184"/>
                  <a:gd name="T90" fmla="*/ 114 w 234"/>
                  <a:gd name="T91" fmla="*/ 137 h 184"/>
                  <a:gd name="T92" fmla="*/ 97 w 234"/>
                  <a:gd name="T93" fmla="*/ 129 h 184"/>
                  <a:gd name="T94" fmla="*/ 78 w 234"/>
                  <a:gd name="T95" fmla="*/ 116 h 184"/>
                  <a:gd name="T96" fmla="*/ 63 w 234"/>
                  <a:gd name="T97" fmla="*/ 101 h 184"/>
                  <a:gd name="T98" fmla="*/ 53 w 234"/>
                  <a:gd name="T99" fmla="*/ 86 h 184"/>
                  <a:gd name="T100" fmla="*/ 44 w 234"/>
                  <a:gd name="T101" fmla="*/ 67 h 184"/>
                  <a:gd name="T102" fmla="*/ 34 w 234"/>
                  <a:gd name="T103" fmla="*/ 44 h 184"/>
                  <a:gd name="T104" fmla="*/ 55 w 234"/>
                  <a:gd name="T105" fmla="*/ 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4" h="184">
                    <a:moveTo>
                      <a:pt x="55" y="4"/>
                    </a:moveTo>
                    <a:lnTo>
                      <a:pt x="0" y="13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4" y="34"/>
                    </a:lnTo>
                    <a:lnTo>
                      <a:pt x="6" y="40"/>
                    </a:lnTo>
                    <a:lnTo>
                      <a:pt x="7" y="44"/>
                    </a:lnTo>
                    <a:lnTo>
                      <a:pt x="9" y="49"/>
                    </a:lnTo>
                    <a:lnTo>
                      <a:pt x="13" y="57"/>
                    </a:lnTo>
                    <a:lnTo>
                      <a:pt x="15" y="63"/>
                    </a:lnTo>
                    <a:lnTo>
                      <a:pt x="17" y="70"/>
                    </a:lnTo>
                    <a:lnTo>
                      <a:pt x="21" y="78"/>
                    </a:lnTo>
                    <a:lnTo>
                      <a:pt x="26" y="86"/>
                    </a:lnTo>
                    <a:lnTo>
                      <a:pt x="30" y="91"/>
                    </a:lnTo>
                    <a:lnTo>
                      <a:pt x="34" y="99"/>
                    </a:lnTo>
                    <a:lnTo>
                      <a:pt x="38" y="107"/>
                    </a:lnTo>
                    <a:lnTo>
                      <a:pt x="44" y="114"/>
                    </a:lnTo>
                    <a:lnTo>
                      <a:pt x="49" y="122"/>
                    </a:lnTo>
                    <a:lnTo>
                      <a:pt x="55" y="129"/>
                    </a:lnTo>
                    <a:lnTo>
                      <a:pt x="61" y="135"/>
                    </a:lnTo>
                    <a:lnTo>
                      <a:pt x="68" y="143"/>
                    </a:lnTo>
                    <a:lnTo>
                      <a:pt x="74" y="148"/>
                    </a:lnTo>
                    <a:lnTo>
                      <a:pt x="82" y="156"/>
                    </a:lnTo>
                    <a:lnTo>
                      <a:pt x="89" y="162"/>
                    </a:lnTo>
                    <a:lnTo>
                      <a:pt x="99" y="167"/>
                    </a:lnTo>
                    <a:lnTo>
                      <a:pt x="102" y="169"/>
                    </a:lnTo>
                    <a:lnTo>
                      <a:pt x="108" y="171"/>
                    </a:lnTo>
                    <a:lnTo>
                      <a:pt x="112" y="175"/>
                    </a:lnTo>
                    <a:lnTo>
                      <a:pt x="118" y="177"/>
                    </a:lnTo>
                    <a:lnTo>
                      <a:pt x="121" y="179"/>
                    </a:lnTo>
                    <a:lnTo>
                      <a:pt x="127" y="181"/>
                    </a:lnTo>
                    <a:lnTo>
                      <a:pt x="133" y="183"/>
                    </a:lnTo>
                    <a:lnTo>
                      <a:pt x="139" y="184"/>
                    </a:lnTo>
                    <a:lnTo>
                      <a:pt x="156" y="179"/>
                    </a:lnTo>
                    <a:lnTo>
                      <a:pt x="154" y="175"/>
                    </a:lnTo>
                    <a:lnTo>
                      <a:pt x="152" y="171"/>
                    </a:lnTo>
                    <a:lnTo>
                      <a:pt x="150" y="167"/>
                    </a:lnTo>
                    <a:lnTo>
                      <a:pt x="148" y="164"/>
                    </a:lnTo>
                    <a:lnTo>
                      <a:pt x="146" y="158"/>
                    </a:lnTo>
                    <a:lnTo>
                      <a:pt x="146" y="154"/>
                    </a:lnTo>
                    <a:lnTo>
                      <a:pt x="142" y="148"/>
                    </a:lnTo>
                    <a:lnTo>
                      <a:pt x="140" y="143"/>
                    </a:lnTo>
                    <a:lnTo>
                      <a:pt x="139" y="137"/>
                    </a:lnTo>
                    <a:lnTo>
                      <a:pt x="139" y="129"/>
                    </a:lnTo>
                    <a:lnTo>
                      <a:pt x="137" y="124"/>
                    </a:lnTo>
                    <a:lnTo>
                      <a:pt x="137" y="118"/>
                    </a:lnTo>
                    <a:lnTo>
                      <a:pt x="135" y="110"/>
                    </a:lnTo>
                    <a:lnTo>
                      <a:pt x="135" y="107"/>
                    </a:lnTo>
                    <a:lnTo>
                      <a:pt x="135" y="107"/>
                    </a:lnTo>
                    <a:lnTo>
                      <a:pt x="139" y="110"/>
                    </a:lnTo>
                    <a:lnTo>
                      <a:pt x="142" y="116"/>
                    </a:lnTo>
                    <a:lnTo>
                      <a:pt x="150" y="124"/>
                    </a:lnTo>
                    <a:lnTo>
                      <a:pt x="154" y="126"/>
                    </a:lnTo>
                    <a:lnTo>
                      <a:pt x="159" y="129"/>
                    </a:lnTo>
                    <a:lnTo>
                      <a:pt x="165" y="133"/>
                    </a:lnTo>
                    <a:lnTo>
                      <a:pt x="173" y="137"/>
                    </a:lnTo>
                    <a:lnTo>
                      <a:pt x="177" y="137"/>
                    </a:lnTo>
                    <a:lnTo>
                      <a:pt x="182" y="141"/>
                    </a:lnTo>
                    <a:lnTo>
                      <a:pt x="186" y="141"/>
                    </a:lnTo>
                    <a:lnTo>
                      <a:pt x="192" y="145"/>
                    </a:lnTo>
                    <a:lnTo>
                      <a:pt x="197" y="145"/>
                    </a:lnTo>
                    <a:lnTo>
                      <a:pt x="203" y="146"/>
                    </a:lnTo>
                    <a:lnTo>
                      <a:pt x="209" y="148"/>
                    </a:lnTo>
                    <a:lnTo>
                      <a:pt x="216" y="150"/>
                    </a:lnTo>
                    <a:lnTo>
                      <a:pt x="234" y="143"/>
                    </a:lnTo>
                    <a:lnTo>
                      <a:pt x="232" y="141"/>
                    </a:lnTo>
                    <a:lnTo>
                      <a:pt x="230" y="137"/>
                    </a:lnTo>
                    <a:lnTo>
                      <a:pt x="224" y="133"/>
                    </a:lnTo>
                    <a:lnTo>
                      <a:pt x="220" y="129"/>
                    </a:lnTo>
                    <a:lnTo>
                      <a:pt x="213" y="122"/>
                    </a:lnTo>
                    <a:lnTo>
                      <a:pt x="207" y="114"/>
                    </a:lnTo>
                    <a:lnTo>
                      <a:pt x="203" y="108"/>
                    </a:lnTo>
                    <a:lnTo>
                      <a:pt x="199" y="105"/>
                    </a:lnTo>
                    <a:lnTo>
                      <a:pt x="196" y="99"/>
                    </a:lnTo>
                    <a:lnTo>
                      <a:pt x="192" y="95"/>
                    </a:lnTo>
                    <a:lnTo>
                      <a:pt x="186" y="89"/>
                    </a:lnTo>
                    <a:lnTo>
                      <a:pt x="182" y="84"/>
                    </a:lnTo>
                    <a:lnTo>
                      <a:pt x="178" y="78"/>
                    </a:lnTo>
                    <a:lnTo>
                      <a:pt x="175" y="72"/>
                    </a:lnTo>
                    <a:lnTo>
                      <a:pt x="171" y="67"/>
                    </a:lnTo>
                    <a:lnTo>
                      <a:pt x="167" y="61"/>
                    </a:lnTo>
                    <a:lnTo>
                      <a:pt x="163" y="55"/>
                    </a:lnTo>
                    <a:lnTo>
                      <a:pt x="159" y="49"/>
                    </a:lnTo>
                    <a:lnTo>
                      <a:pt x="156" y="44"/>
                    </a:lnTo>
                    <a:lnTo>
                      <a:pt x="152" y="38"/>
                    </a:lnTo>
                    <a:lnTo>
                      <a:pt x="148" y="30"/>
                    </a:lnTo>
                    <a:lnTo>
                      <a:pt x="146" y="25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9" y="6"/>
                    </a:lnTo>
                    <a:lnTo>
                      <a:pt x="137" y="2"/>
                    </a:lnTo>
                    <a:lnTo>
                      <a:pt x="108" y="0"/>
                    </a:lnTo>
                    <a:lnTo>
                      <a:pt x="106" y="25"/>
                    </a:lnTo>
                    <a:lnTo>
                      <a:pt x="120" y="25"/>
                    </a:lnTo>
                    <a:lnTo>
                      <a:pt x="121" y="27"/>
                    </a:lnTo>
                    <a:lnTo>
                      <a:pt x="125" y="34"/>
                    </a:lnTo>
                    <a:lnTo>
                      <a:pt x="127" y="38"/>
                    </a:lnTo>
                    <a:lnTo>
                      <a:pt x="129" y="44"/>
                    </a:lnTo>
                    <a:lnTo>
                      <a:pt x="133" y="49"/>
                    </a:lnTo>
                    <a:lnTo>
                      <a:pt x="137" y="57"/>
                    </a:lnTo>
                    <a:lnTo>
                      <a:pt x="139" y="63"/>
                    </a:lnTo>
                    <a:lnTo>
                      <a:pt x="144" y="70"/>
                    </a:lnTo>
                    <a:lnTo>
                      <a:pt x="148" y="78"/>
                    </a:lnTo>
                    <a:lnTo>
                      <a:pt x="154" y="86"/>
                    </a:lnTo>
                    <a:lnTo>
                      <a:pt x="159" y="93"/>
                    </a:lnTo>
                    <a:lnTo>
                      <a:pt x="165" y="101"/>
                    </a:lnTo>
                    <a:lnTo>
                      <a:pt x="171" y="108"/>
                    </a:lnTo>
                    <a:lnTo>
                      <a:pt x="178" y="116"/>
                    </a:lnTo>
                    <a:lnTo>
                      <a:pt x="175" y="114"/>
                    </a:lnTo>
                    <a:lnTo>
                      <a:pt x="171" y="110"/>
                    </a:lnTo>
                    <a:lnTo>
                      <a:pt x="163" y="107"/>
                    </a:lnTo>
                    <a:lnTo>
                      <a:pt x="154" y="103"/>
                    </a:lnTo>
                    <a:lnTo>
                      <a:pt x="150" y="97"/>
                    </a:lnTo>
                    <a:lnTo>
                      <a:pt x="144" y="93"/>
                    </a:lnTo>
                    <a:lnTo>
                      <a:pt x="139" y="89"/>
                    </a:lnTo>
                    <a:lnTo>
                      <a:pt x="135" y="86"/>
                    </a:lnTo>
                    <a:lnTo>
                      <a:pt x="131" y="80"/>
                    </a:lnTo>
                    <a:lnTo>
                      <a:pt x="127" y="76"/>
                    </a:lnTo>
                    <a:lnTo>
                      <a:pt x="123" y="70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18" y="70"/>
                    </a:lnTo>
                    <a:lnTo>
                      <a:pt x="116" y="72"/>
                    </a:lnTo>
                    <a:lnTo>
                      <a:pt x="116" y="78"/>
                    </a:lnTo>
                    <a:lnTo>
                      <a:pt x="114" y="82"/>
                    </a:lnTo>
                    <a:lnTo>
                      <a:pt x="114" y="86"/>
                    </a:lnTo>
                    <a:lnTo>
                      <a:pt x="114" y="91"/>
                    </a:lnTo>
                    <a:lnTo>
                      <a:pt x="112" y="97"/>
                    </a:lnTo>
                    <a:lnTo>
                      <a:pt x="112" y="103"/>
                    </a:lnTo>
                    <a:lnTo>
                      <a:pt x="112" y="110"/>
                    </a:lnTo>
                    <a:lnTo>
                      <a:pt x="112" y="116"/>
                    </a:lnTo>
                    <a:lnTo>
                      <a:pt x="112" y="124"/>
                    </a:lnTo>
                    <a:lnTo>
                      <a:pt x="114" y="129"/>
                    </a:lnTo>
                    <a:lnTo>
                      <a:pt x="116" y="137"/>
                    </a:lnTo>
                    <a:lnTo>
                      <a:pt x="114" y="137"/>
                    </a:lnTo>
                    <a:lnTo>
                      <a:pt x="106" y="135"/>
                    </a:lnTo>
                    <a:lnTo>
                      <a:pt x="101" y="131"/>
                    </a:lnTo>
                    <a:lnTo>
                      <a:pt x="97" y="129"/>
                    </a:lnTo>
                    <a:lnTo>
                      <a:pt x="91" y="126"/>
                    </a:lnTo>
                    <a:lnTo>
                      <a:pt x="85" y="122"/>
                    </a:lnTo>
                    <a:lnTo>
                      <a:pt x="78" y="116"/>
                    </a:lnTo>
                    <a:lnTo>
                      <a:pt x="70" y="108"/>
                    </a:lnTo>
                    <a:lnTo>
                      <a:pt x="66" y="105"/>
                    </a:lnTo>
                    <a:lnTo>
                      <a:pt x="63" y="101"/>
                    </a:lnTo>
                    <a:lnTo>
                      <a:pt x="61" y="95"/>
                    </a:lnTo>
                    <a:lnTo>
                      <a:pt x="57" y="91"/>
                    </a:lnTo>
                    <a:lnTo>
                      <a:pt x="53" y="86"/>
                    </a:lnTo>
                    <a:lnTo>
                      <a:pt x="49" y="80"/>
                    </a:lnTo>
                    <a:lnTo>
                      <a:pt x="45" y="72"/>
                    </a:lnTo>
                    <a:lnTo>
                      <a:pt x="44" y="67"/>
                    </a:lnTo>
                    <a:lnTo>
                      <a:pt x="40" y="59"/>
                    </a:lnTo>
                    <a:lnTo>
                      <a:pt x="36" y="51"/>
                    </a:lnTo>
                    <a:lnTo>
                      <a:pt x="34" y="44"/>
                    </a:lnTo>
                    <a:lnTo>
                      <a:pt x="30" y="36"/>
                    </a:lnTo>
                    <a:lnTo>
                      <a:pt x="59" y="27"/>
                    </a:lnTo>
                    <a:lnTo>
                      <a:pt x="55" y="4"/>
                    </a:lnTo>
                    <a:lnTo>
                      <a:pt x="55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46" name="Freeform 434"/>
              <p:cNvSpPr>
                <a:spLocks/>
              </p:cNvSpPr>
              <p:nvPr/>
            </p:nvSpPr>
            <p:spPr bwMode="auto">
              <a:xfrm>
                <a:off x="4194" y="1176"/>
                <a:ext cx="43" cy="251"/>
              </a:xfrm>
              <a:custGeom>
                <a:avLst/>
                <a:gdLst>
                  <a:gd name="T0" fmla="*/ 0 w 86"/>
                  <a:gd name="T1" fmla="*/ 13 h 502"/>
                  <a:gd name="T2" fmla="*/ 12 w 86"/>
                  <a:gd name="T3" fmla="*/ 502 h 502"/>
                  <a:gd name="T4" fmla="*/ 86 w 86"/>
                  <a:gd name="T5" fmla="*/ 496 h 502"/>
                  <a:gd name="T6" fmla="*/ 74 w 86"/>
                  <a:gd name="T7" fmla="*/ 0 h 502"/>
                  <a:gd name="T8" fmla="*/ 44 w 86"/>
                  <a:gd name="T9" fmla="*/ 2 h 502"/>
                  <a:gd name="T10" fmla="*/ 54 w 86"/>
                  <a:gd name="T11" fmla="*/ 462 h 502"/>
                  <a:gd name="T12" fmla="*/ 38 w 86"/>
                  <a:gd name="T13" fmla="*/ 464 h 502"/>
                  <a:gd name="T14" fmla="*/ 27 w 86"/>
                  <a:gd name="T15" fmla="*/ 0 h 502"/>
                  <a:gd name="T16" fmla="*/ 0 w 86"/>
                  <a:gd name="T17" fmla="*/ 13 h 502"/>
                  <a:gd name="T18" fmla="*/ 0 w 86"/>
                  <a:gd name="T19" fmla="*/ 13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502">
                    <a:moveTo>
                      <a:pt x="0" y="13"/>
                    </a:moveTo>
                    <a:lnTo>
                      <a:pt x="12" y="502"/>
                    </a:lnTo>
                    <a:lnTo>
                      <a:pt x="86" y="496"/>
                    </a:lnTo>
                    <a:lnTo>
                      <a:pt x="74" y="0"/>
                    </a:lnTo>
                    <a:lnTo>
                      <a:pt x="44" y="2"/>
                    </a:lnTo>
                    <a:lnTo>
                      <a:pt x="54" y="462"/>
                    </a:lnTo>
                    <a:lnTo>
                      <a:pt x="38" y="464"/>
                    </a:lnTo>
                    <a:lnTo>
                      <a:pt x="27" y="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47" name="Freeform 435"/>
              <p:cNvSpPr>
                <a:spLocks/>
              </p:cNvSpPr>
              <p:nvPr/>
            </p:nvSpPr>
            <p:spPr bwMode="auto">
              <a:xfrm>
                <a:off x="4202" y="1193"/>
                <a:ext cx="54" cy="68"/>
              </a:xfrm>
              <a:custGeom>
                <a:avLst/>
                <a:gdLst>
                  <a:gd name="T0" fmla="*/ 5 w 108"/>
                  <a:gd name="T1" fmla="*/ 99 h 135"/>
                  <a:gd name="T2" fmla="*/ 28 w 108"/>
                  <a:gd name="T3" fmla="*/ 59 h 135"/>
                  <a:gd name="T4" fmla="*/ 26 w 108"/>
                  <a:gd name="T5" fmla="*/ 57 h 135"/>
                  <a:gd name="T6" fmla="*/ 26 w 108"/>
                  <a:gd name="T7" fmla="*/ 53 h 135"/>
                  <a:gd name="T8" fmla="*/ 24 w 108"/>
                  <a:gd name="T9" fmla="*/ 47 h 135"/>
                  <a:gd name="T10" fmla="*/ 24 w 108"/>
                  <a:gd name="T11" fmla="*/ 42 h 135"/>
                  <a:gd name="T12" fmla="*/ 24 w 108"/>
                  <a:gd name="T13" fmla="*/ 34 h 135"/>
                  <a:gd name="T14" fmla="*/ 26 w 108"/>
                  <a:gd name="T15" fmla="*/ 26 h 135"/>
                  <a:gd name="T16" fmla="*/ 30 w 108"/>
                  <a:gd name="T17" fmla="*/ 19 h 135"/>
                  <a:gd name="T18" fmla="*/ 36 w 108"/>
                  <a:gd name="T19" fmla="*/ 11 h 135"/>
                  <a:gd name="T20" fmla="*/ 41 w 108"/>
                  <a:gd name="T21" fmla="*/ 6 h 135"/>
                  <a:gd name="T22" fmla="*/ 51 w 108"/>
                  <a:gd name="T23" fmla="*/ 2 h 135"/>
                  <a:gd name="T24" fmla="*/ 55 w 108"/>
                  <a:gd name="T25" fmla="*/ 0 h 135"/>
                  <a:gd name="T26" fmla="*/ 60 w 108"/>
                  <a:gd name="T27" fmla="*/ 0 h 135"/>
                  <a:gd name="T28" fmla="*/ 64 w 108"/>
                  <a:gd name="T29" fmla="*/ 0 h 135"/>
                  <a:gd name="T30" fmla="*/ 70 w 108"/>
                  <a:gd name="T31" fmla="*/ 0 h 135"/>
                  <a:gd name="T32" fmla="*/ 77 w 108"/>
                  <a:gd name="T33" fmla="*/ 2 h 135"/>
                  <a:gd name="T34" fmla="*/ 87 w 108"/>
                  <a:gd name="T35" fmla="*/ 6 h 135"/>
                  <a:gd name="T36" fmla="*/ 95 w 108"/>
                  <a:gd name="T37" fmla="*/ 9 h 135"/>
                  <a:gd name="T38" fmla="*/ 102 w 108"/>
                  <a:gd name="T39" fmla="*/ 17 h 135"/>
                  <a:gd name="T40" fmla="*/ 104 w 108"/>
                  <a:gd name="T41" fmla="*/ 25 h 135"/>
                  <a:gd name="T42" fmla="*/ 106 w 108"/>
                  <a:gd name="T43" fmla="*/ 34 h 135"/>
                  <a:gd name="T44" fmla="*/ 106 w 108"/>
                  <a:gd name="T45" fmla="*/ 38 h 135"/>
                  <a:gd name="T46" fmla="*/ 108 w 108"/>
                  <a:gd name="T47" fmla="*/ 42 h 135"/>
                  <a:gd name="T48" fmla="*/ 108 w 108"/>
                  <a:gd name="T49" fmla="*/ 47 h 135"/>
                  <a:gd name="T50" fmla="*/ 108 w 108"/>
                  <a:gd name="T51" fmla="*/ 51 h 135"/>
                  <a:gd name="T52" fmla="*/ 104 w 108"/>
                  <a:gd name="T53" fmla="*/ 61 h 135"/>
                  <a:gd name="T54" fmla="*/ 100 w 108"/>
                  <a:gd name="T55" fmla="*/ 68 h 135"/>
                  <a:gd name="T56" fmla="*/ 95 w 108"/>
                  <a:gd name="T57" fmla="*/ 74 h 135"/>
                  <a:gd name="T58" fmla="*/ 89 w 108"/>
                  <a:gd name="T59" fmla="*/ 82 h 135"/>
                  <a:gd name="T60" fmla="*/ 81 w 108"/>
                  <a:gd name="T61" fmla="*/ 84 h 135"/>
                  <a:gd name="T62" fmla="*/ 74 w 108"/>
                  <a:gd name="T63" fmla="*/ 85 h 135"/>
                  <a:gd name="T64" fmla="*/ 66 w 108"/>
                  <a:gd name="T65" fmla="*/ 85 h 135"/>
                  <a:gd name="T66" fmla="*/ 58 w 108"/>
                  <a:gd name="T67" fmla="*/ 87 h 135"/>
                  <a:gd name="T68" fmla="*/ 53 w 108"/>
                  <a:gd name="T69" fmla="*/ 85 h 135"/>
                  <a:gd name="T70" fmla="*/ 49 w 108"/>
                  <a:gd name="T71" fmla="*/ 85 h 135"/>
                  <a:gd name="T72" fmla="*/ 45 w 108"/>
                  <a:gd name="T73" fmla="*/ 85 h 135"/>
                  <a:gd name="T74" fmla="*/ 0 w 108"/>
                  <a:gd name="T75" fmla="*/ 135 h 135"/>
                  <a:gd name="T76" fmla="*/ 5 w 108"/>
                  <a:gd name="T77" fmla="*/ 99 h 135"/>
                  <a:gd name="T78" fmla="*/ 5 w 108"/>
                  <a:gd name="T79" fmla="*/ 9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8" h="135">
                    <a:moveTo>
                      <a:pt x="5" y="99"/>
                    </a:moveTo>
                    <a:lnTo>
                      <a:pt x="28" y="59"/>
                    </a:lnTo>
                    <a:lnTo>
                      <a:pt x="26" y="57"/>
                    </a:lnTo>
                    <a:lnTo>
                      <a:pt x="26" y="53"/>
                    </a:lnTo>
                    <a:lnTo>
                      <a:pt x="24" y="47"/>
                    </a:lnTo>
                    <a:lnTo>
                      <a:pt x="24" y="42"/>
                    </a:lnTo>
                    <a:lnTo>
                      <a:pt x="24" y="34"/>
                    </a:lnTo>
                    <a:lnTo>
                      <a:pt x="26" y="26"/>
                    </a:lnTo>
                    <a:lnTo>
                      <a:pt x="30" y="19"/>
                    </a:lnTo>
                    <a:lnTo>
                      <a:pt x="36" y="11"/>
                    </a:lnTo>
                    <a:lnTo>
                      <a:pt x="41" y="6"/>
                    </a:lnTo>
                    <a:lnTo>
                      <a:pt x="51" y="2"/>
                    </a:lnTo>
                    <a:lnTo>
                      <a:pt x="55" y="0"/>
                    </a:lnTo>
                    <a:lnTo>
                      <a:pt x="60" y="0"/>
                    </a:lnTo>
                    <a:lnTo>
                      <a:pt x="64" y="0"/>
                    </a:lnTo>
                    <a:lnTo>
                      <a:pt x="70" y="0"/>
                    </a:lnTo>
                    <a:lnTo>
                      <a:pt x="77" y="2"/>
                    </a:lnTo>
                    <a:lnTo>
                      <a:pt x="87" y="6"/>
                    </a:lnTo>
                    <a:lnTo>
                      <a:pt x="95" y="9"/>
                    </a:lnTo>
                    <a:lnTo>
                      <a:pt x="102" y="17"/>
                    </a:lnTo>
                    <a:lnTo>
                      <a:pt x="104" y="25"/>
                    </a:lnTo>
                    <a:lnTo>
                      <a:pt x="106" y="34"/>
                    </a:lnTo>
                    <a:lnTo>
                      <a:pt x="106" y="38"/>
                    </a:lnTo>
                    <a:lnTo>
                      <a:pt x="108" y="42"/>
                    </a:lnTo>
                    <a:lnTo>
                      <a:pt x="108" y="47"/>
                    </a:lnTo>
                    <a:lnTo>
                      <a:pt x="108" y="51"/>
                    </a:lnTo>
                    <a:lnTo>
                      <a:pt x="104" y="61"/>
                    </a:lnTo>
                    <a:lnTo>
                      <a:pt x="100" y="68"/>
                    </a:lnTo>
                    <a:lnTo>
                      <a:pt x="95" y="74"/>
                    </a:lnTo>
                    <a:lnTo>
                      <a:pt x="89" y="82"/>
                    </a:lnTo>
                    <a:lnTo>
                      <a:pt x="81" y="84"/>
                    </a:lnTo>
                    <a:lnTo>
                      <a:pt x="74" y="85"/>
                    </a:lnTo>
                    <a:lnTo>
                      <a:pt x="66" y="85"/>
                    </a:lnTo>
                    <a:lnTo>
                      <a:pt x="58" y="87"/>
                    </a:lnTo>
                    <a:lnTo>
                      <a:pt x="53" y="85"/>
                    </a:lnTo>
                    <a:lnTo>
                      <a:pt x="49" y="85"/>
                    </a:lnTo>
                    <a:lnTo>
                      <a:pt x="45" y="85"/>
                    </a:lnTo>
                    <a:lnTo>
                      <a:pt x="0" y="135"/>
                    </a:lnTo>
                    <a:lnTo>
                      <a:pt x="5" y="99"/>
                    </a:lnTo>
                    <a:lnTo>
                      <a:pt x="5" y="9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48" name="Freeform 436"/>
              <p:cNvSpPr>
                <a:spLocks/>
              </p:cNvSpPr>
              <p:nvPr/>
            </p:nvSpPr>
            <p:spPr bwMode="auto">
              <a:xfrm>
                <a:off x="4732" y="1136"/>
                <a:ext cx="65" cy="50"/>
              </a:xfrm>
              <a:custGeom>
                <a:avLst/>
                <a:gdLst>
                  <a:gd name="T0" fmla="*/ 0 w 129"/>
                  <a:gd name="T1" fmla="*/ 83 h 99"/>
                  <a:gd name="T2" fmla="*/ 51 w 129"/>
                  <a:gd name="T3" fmla="*/ 99 h 99"/>
                  <a:gd name="T4" fmla="*/ 129 w 129"/>
                  <a:gd name="T5" fmla="*/ 83 h 99"/>
                  <a:gd name="T6" fmla="*/ 120 w 129"/>
                  <a:gd name="T7" fmla="*/ 23 h 99"/>
                  <a:gd name="T8" fmla="*/ 83 w 129"/>
                  <a:gd name="T9" fmla="*/ 0 h 99"/>
                  <a:gd name="T10" fmla="*/ 0 w 129"/>
                  <a:gd name="T11" fmla="*/ 11 h 99"/>
                  <a:gd name="T12" fmla="*/ 0 w 129"/>
                  <a:gd name="T13" fmla="*/ 83 h 99"/>
                  <a:gd name="T14" fmla="*/ 0 w 129"/>
                  <a:gd name="T15" fmla="*/ 8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99">
                    <a:moveTo>
                      <a:pt x="0" y="83"/>
                    </a:moveTo>
                    <a:lnTo>
                      <a:pt x="51" y="99"/>
                    </a:lnTo>
                    <a:lnTo>
                      <a:pt x="129" y="83"/>
                    </a:lnTo>
                    <a:lnTo>
                      <a:pt x="120" y="23"/>
                    </a:lnTo>
                    <a:lnTo>
                      <a:pt x="83" y="0"/>
                    </a:lnTo>
                    <a:lnTo>
                      <a:pt x="0" y="11"/>
                    </a:lnTo>
                    <a:lnTo>
                      <a:pt x="0" y="8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49" name="Freeform 437"/>
              <p:cNvSpPr>
                <a:spLocks/>
              </p:cNvSpPr>
              <p:nvPr/>
            </p:nvSpPr>
            <p:spPr bwMode="auto">
              <a:xfrm>
                <a:off x="4740" y="1151"/>
                <a:ext cx="14" cy="24"/>
              </a:xfrm>
              <a:custGeom>
                <a:avLst/>
                <a:gdLst>
                  <a:gd name="T0" fmla="*/ 0 w 29"/>
                  <a:gd name="T1" fmla="*/ 42 h 50"/>
                  <a:gd name="T2" fmla="*/ 29 w 29"/>
                  <a:gd name="T3" fmla="*/ 50 h 50"/>
                  <a:gd name="T4" fmla="*/ 29 w 29"/>
                  <a:gd name="T5" fmla="*/ 16 h 50"/>
                  <a:gd name="T6" fmla="*/ 0 w 29"/>
                  <a:gd name="T7" fmla="*/ 0 h 50"/>
                  <a:gd name="T8" fmla="*/ 0 w 29"/>
                  <a:gd name="T9" fmla="*/ 42 h 50"/>
                  <a:gd name="T10" fmla="*/ 0 w 29"/>
                  <a:gd name="T11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50">
                    <a:moveTo>
                      <a:pt x="0" y="42"/>
                    </a:moveTo>
                    <a:lnTo>
                      <a:pt x="29" y="50"/>
                    </a:lnTo>
                    <a:lnTo>
                      <a:pt x="29" y="16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808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50" name="Freeform 438"/>
              <p:cNvSpPr>
                <a:spLocks/>
              </p:cNvSpPr>
              <p:nvPr/>
            </p:nvSpPr>
            <p:spPr bwMode="auto">
              <a:xfrm>
                <a:off x="4761" y="1155"/>
                <a:ext cx="25" cy="20"/>
              </a:xfrm>
              <a:custGeom>
                <a:avLst/>
                <a:gdLst>
                  <a:gd name="T0" fmla="*/ 4 w 49"/>
                  <a:gd name="T1" fmla="*/ 40 h 40"/>
                  <a:gd name="T2" fmla="*/ 49 w 49"/>
                  <a:gd name="T3" fmla="*/ 32 h 40"/>
                  <a:gd name="T4" fmla="*/ 43 w 49"/>
                  <a:gd name="T5" fmla="*/ 0 h 40"/>
                  <a:gd name="T6" fmla="*/ 0 w 49"/>
                  <a:gd name="T7" fmla="*/ 6 h 40"/>
                  <a:gd name="T8" fmla="*/ 4 w 49"/>
                  <a:gd name="T9" fmla="*/ 40 h 40"/>
                  <a:gd name="T10" fmla="*/ 4 w 49"/>
                  <a:gd name="T1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0">
                    <a:moveTo>
                      <a:pt x="4" y="40"/>
                    </a:moveTo>
                    <a:lnTo>
                      <a:pt x="49" y="32"/>
                    </a:lnTo>
                    <a:lnTo>
                      <a:pt x="43" y="0"/>
                    </a:lnTo>
                    <a:lnTo>
                      <a:pt x="0" y="6"/>
                    </a:lnTo>
                    <a:lnTo>
                      <a:pt x="4" y="40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4D4D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51" name="Freeform 439"/>
              <p:cNvSpPr>
                <a:spLocks/>
              </p:cNvSpPr>
              <p:nvPr/>
            </p:nvSpPr>
            <p:spPr bwMode="auto">
              <a:xfrm>
                <a:off x="4751" y="1142"/>
                <a:ext cx="27" cy="10"/>
              </a:xfrm>
              <a:custGeom>
                <a:avLst/>
                <a:gdLst>
                  <a:gd name="T0" fmla="*/ 0 w 55"/>
                  <a:gd name="T1" fmla="*/ 8 h 19"/>
                  <a:gd name="T2" fmla="*/ 21 w 55"/>
                  <a:gd name="T3" fmla="*/ 19 h 19"/>
                  <a:gd name="T4" fmla="*/ 55 w 55"/>
                  <a:gd name="T5" fmla="*/ 12 h 19"/>
                  <a:gd name="T6" fmla="*/ 40 w 55"/>
                  <a:gd name="T7" fmla="*/ 0 h 19"/>
                  <a:gd name="T8" fmla="*/ 0 w 55"/>
                  <a:gd name="T9" fmla="*/ 8 h 19"/>
                  <a:gd name="T10" fmla="*/ 0 w 55"/>
                  <a:gd name="T11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9">
                    <a:moveTo>
                      <a:pt x="0" y="8"/>
                    </a:moveTo>
                    <a:lnTo>
                      <a:pt x="21" y="19"/>
                    </a:lnTo>
                    <a:lnTo>
                      <a:pt x="55" y="12"/>
                    </a:lnTo>
                    <a:lnTo>
                      <a:pt x="40" y="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B8B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52" name="Freeform 440"/>
              <p:cNvSpPr>
                <a:spLocks/>
              </p:cNvSpPr>
              <p:nvPr/>
            </p:nvSpPr>
            <p:spPr bwMode="auto">
              <a:xfrm>
                <a:off x="4192" y="1045"/>
                <a:ext cx="42" cy="42"/>
              </a:xfrm>
              <a:custGeom>
                <a:avLst/>
                <a:gdLst>
                  <a:gd name="T0" fmla="*/ 41 w 83"/>
                  <a:gd name="T1" fmla="*/ 84 h 84"/>
                  <a:gd name="T2" fmla="*/ 49 w 83"/>
                  <a:gd name="T3" fmla="*/ 84 h 84"/>
                  <a:gd name="T4" fmla="*/ 57 w 83"/>
                  <a:gd name="T5" fmla="*/ 80 h 84"/>
                  <a:gd name="T6" fmla="*/ 64 w 83"/>
                  <a:gd name="T7" fmla="*/ 76 h 84"/>
                  <a:gd name="T8" fmla="*/ 72 w 83"/>
                  <a:gd name="T9" fmla="*/ 73 h 84"/>
                  <a:gd name="T10" fmla="*/ 76 w 83"/>
                  <a:gd name="T11" fmla="*/ 65 h 84"/>
                  <a:gd name="T12" fmla="*/ 79 w 83"/>
                  <a:gd name="T13" fmla="*/ 57 h 84"/>
                  <a:gd name="T14" fmla="*/ 81 w 83"/>
                  <a:gd name="T15" fmla="*/ 50 h 84"/>
                  <a:gd name="T16" fmla="*/ 83 w 83"/>
                  <a:gd name="T17" fmla="*/ 42 h 84"/>
                  <a:gd name="T18" fmla="*/ 81 w 83"/>
                  <a:gd name="T19" fmla="*/ 33 h 84"/>
                  <a:gd name="T20" fmla="*/ 79 w 83"/>
                  <a:gd name="T21" fmla="*/ 25 h 84"/>
                  <a:gd name="T22" fmla="*/ 76 w 83"/>
                  <a:gd name="T23" fmla="*/ 19 h 84"/>
                  <a:gd name="T24" fmla="*/ 72 w 83"/>
                  <a:gd name="T25" fmla="*/ 12 h 84"/>
                  <a:gd name="T26" fmla="*/ 64 w 83"/>
                  <a:gd name="T27" fmla="*/ 6 h 84"/>
                  <a:gd name="T28" fmla="*/ 57 w 83"/>
                  <a:gd name="T29" fmla="*/ 4 h 84"/>
                  <a:gd name="T30" fmla="*/ 49 w 83"/>
                  <a:gd name="T31" fmla="*/ 0 h 84"/>
                  <a:gd name="T32" fmla="*/ 41 w 83"/>
                  <a:gd name="T33" fmla="*/ 0 h 84"/>
                  <a:gd name="T34" fmla="*/ 32 w 83"/>
                  <a:gd name="T35" fmla="*/ 0 h 84"/>
                  <a:gd name="T36" fmla="*/ 24 w 83"/>
                  <a:gd name="T37" fmla="*/ 4 h 84"/>
                  <a:gd name="T38" fmla="*/ 17 w 83"/>
                  <a:gd name="T39" fmla="*/ 6 h 84"/>
                  <a:gd name="T40" fmla="*/ 11 w 83"/>
                  <a:gd name="T41" fmla="*/ 12 h 84"/>
                  <a:gd name="T42" fmla="*/ 5 w 83"/>
                  <a:gd name="T43" fmla="*/ 19 h 84"/>
                  <a:gd name="T44" fmla="*/ 3 w 83"/>
                  <a:gd name="T45" fmla="*/ 25 h 84"/>
                  <a:gd name="T46" fmla="*/ 0 w 83"/>
                  <a:gd name="T47" fmla="*/ 33 h 84"/>
                  <a:gd name="T48" fmla="*/ 0 w 83"/>
                  <a:gd name="T49" fmla="*/ 42 h 84"/>
                  <a:gd name="T50" fmla="*/ 0 w 83"/>
                  <a:gd name="T51" fmla="*/ 50 h 84"/>
                  <a:gd name="T52" fmla="*/ 3 w 83"/>
                  <a:gd name="T53" fmla="*/ 57 h 84"/>
                  <a:gd name="T54" fmla="*/ 5 w 83"/>
                  <a:gd name="T55" fmla="*/ 65 h 84"/>
                  <a:gd name="T56" fmla="*/ 11 w 83"/>
                  <a:gd name="T57" fmla="*/ 73 h 84"/>
                  <a:gd name="T58" fmla="*/ 17 w 83"/>
                  <a:gd name="T59" fmla="*/ 76 h 84"/>
                  <a:gd name="T60" fmla="*/ 24 w 83"/>
                  <a:gd name="T61" fmla="*/ 80 h 84"/>
                  <a:gd name="T62" fmla="*/ 32 w 83"/>
                  <a:gd name="T63" fmla="*/ 84 h 84"/>
                  <a:gd name="T64" fmla="*/ 41 w 83"/>
                  <a:gd name="T65" fmla="*/ 84 h 84"/>
                  <a:gd name="T66" fmla="*/ 41 w 83"/>
                  <a:gd name="T6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3" h="84">
                    <a:moveTo>
                      <a:pt x="41" y="84"/>
                    </a:moveTo>
                    <a:lnTo>
                      <a:pt x="49" y="84"/>
                    </a:lnTo>
                    <a:lnTo>
                      <a:pt x="57" y="80"/>
                    </a:lnTo>
                    <a:lnTo>
                      <a:pt x="64" y="76"/>
                    </a:lnTo>
                    <a:lnTo>
                      <a:pt x="72" y="73"/>
                    </a:lnTo>
                    <a:lnTo>
                      <a:pt x="76" y="65"/>
                    </a:lnTo>
                    <a:lnTo>
                      <a:pt x="79" y="57"/>
                    </a:lnTo>
                    <a:lnTo>
                      <a:pt x="81" y="50"/>
                    </a:lnTo>
                    <a:lnTo>
                      <a:pt x="83" y="42"/>
                    </a:lnTo>
                    <a:lnTo>
                      <a:pt x="81" y="33"/>
                    </a:lnTo>
                    <a:lnTo>
                      <a:pt x="79" y="25"/>
                    </a:lnTo>
                    <a:lnTo>
                      <a:pt x="76" y="19"/>
                    </a:lnTo>
                    <a:lnTo>
                      <a:pt x="72" y="12"/>
                    </a:lnTo>
                    <a:lnTo>
                      <a:pt x="64" y="6"/>
                    </a:lnTo>
                    <a:lnTo>
                      <a:pt x="57" y="4"/>
                    </a:lnTo>
                    <a:lnTo>
                      <a:pt x="49" y="0"/>
                    </a:lnTo>
                    <a:lnTo>
                      <a:pt x="41" y="0"/>
                    </a:lnTo>
                    <a:lnTo>
                      <a:pt x="32" y="0"/>
                    </a:lnTo>
                    <a:lnTo>
                      <a:pt x="24" y="4"/>
                    </a:lnTo>
                    <a:lnTo>
                      <a:pt x="17" y="6"/>
                    </a:lnTo>
                    <a:lnTo>
                      <a:pt x="11" y="12"/>
                    </a:lnTo>
                    <a:lnTo>
                      <a:pt x="5" y="19"/>
                    </a:lnTo>
                    <a:lnTo>
                      <a:pt x="3" y="25"/>
                    </a:lnTo>
                    <a:lnTo>
                      <a:pt x="0" y="33"/>
                    </a:lnTo>
                    <a:lnTo>
                      <a:pt x="0" y="42"/>
                    </a:lnTo>
                    <a:lnTo>
                      <a:pt x="0" y="50"/>
                    </a:lnTo>
                    <a:lnTo>
                      <a:pt x="3" y="57"/>
                    </a:lnTo>
                    <a:lnTo>
                      <a:pt x="5" y="65"/>
                    </a:lnTo>
                    <a:lnTo>
                      <a:pt x="11" y="73"/>
                    </a:lnTo>
                    <a:lnTo>
                      <a:pt x="17" y="76"/>
                    </a:lnTo>
                    <a:lnTo>
                      <a:pt x="24" y="80"/>
                    </a:lnTo>
                    <a:lnTo>
                      <a:pt x="32" y="84"/>
                    </a:lnTo>
                    <a:lnTo>
                      <a:pt x="41" y="84"/>
                    </a:lnTo>
                    <a:lnTo>
                      <a:pt x="41" y="8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53" name="Freeform 441"/>
              <p:cNvSpPr>
                <a:spLocks/>
              </p:cNvSpPr>
              <p:nvPr/>
            </p:nvSpPr>
            <p:spPr bwMode="auto">
              <a:xfrm>
                <a:off x="4205" y="1058"/>
                <a:ext cx="17" cy="18"/>
              </a:xfrm>
              <a:custGeom>
                <a:avLst/>
                <a:gdLst>
                  <a:gd name="T0" fmla="*/ 15 w 34"/>
                  <a:gd name="T1" fmla="*/ 34 h 34"/>
                  <a:gd name="T2" fmla="*/ 23 w 34"/>
                  <a:gd name="T3" fmla="*/ 32 h 34"/>
                  <a:gd name="T4" fmla="*/ 29 w 34"/>
                  <a:gd name="T5" fmla="*/ 28 h 34"/>
                  <a:gd name="T6" fmla="*/ 33 w 34"/>
                  <a:gd name="T7" fmla="*/ 23 h 34"/>
                  <a:gd name="T8" fmla="*/ 34 w 34"/>
                  <a:gd name="T9" fmla="*/ 17 h 34"/>
                  <a:gd name="T10" fmla="*/ 33 w 34"/>
                  <a:gd name="T11" fmla="*/ 9 h 34"/>
                  <a:gd name="T12" fmla="*/ 29 w 34"/>
                  <a:gd name="T13" fmla="*/ 4 h 34"/>
                  <a:gd name="T14" fmla="*/ 23 w 34"/>
                  <a:gd name="T15" fmla="*/ 2 h 34"/>
                  <a:gd name="T16" fmla="*/ 15 w 34"/>
                  <a:gd name="T17" fmla="*/ 0 h 34"/>
                  <a:gd name="T18" fmla="*/ 8 w 34"/>
                  <a:gd name="T19" fmla="*/ 2 h 34"/>
                  <a:gd name="T20" fmla="*/ 4 w 34"/>
                  <a:gd name="T21" fmla="*/ 4 h 34"/>
                  <a:gd name="T22" fmla="*/ 0 w 34"/>
                  <a:gd name="T23" fmla="*/ 9 h 34"/>
                  <a:gd name="T24" fmla="*/ 0 w 34"/>
                  <a:gd name="T25" fmla="*/ 17 h 34"/>
                  <a:gd name="T26" fmla="*/ 0 w 34"/>
                  <a:gd name="T27" fmla="*/ 23 h 34"/>
                  <a:gd name="T28" fmla="*/ 4 w 34"/>
                  <a:gd name="T29" fmla="*/ 28 h 34"/>
                  <a:gd name="T30" fmla="*/ 8 w 34"/>
                  <a:gd name="T31" fmla="*/ 32 h 34"/>
                  <a:gd name="T32" fmla="*/ 15 w 34"/>
                  <a:gd name="T33" fmla="*/ 34 h 34"/>
                  <a:gd name="T34" fmla="*/ 15 w 34"/>
                  <a:gd name="T3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34">
                    <a:moveTo>
                      <a:pt x="15" y="34"/>
                    </a:moveTo>
                    <a:lnTo>
                      <a:pt x="23" y="32"/>
                    </a:lnTo>
                    <a:lnTo>
                      <a:pt x="29" y="28"/>
                    </a:lnTo>
                    <a:lnTo>
                      <a:pt x="33" y="23"/>
                    </a:lnTo>
                    <a:lnTo>
                      <a:pt x="34" y="17"/>
                    </a:lnTo>
                    <a:lnTo>
                      <a:pt x="33" y="9"/>
                    </a:lnTo>
                    <a:lnTo>
                      <a:pt x="29" y="4"/>
                    </a:lnTo>
                    <a:lnTo>
                      <a:pt x="23" y="2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4" y="28"/>
                    </a:lnTo>
                    <a:lnTo>
                      <a:pt x="8" y="32"/>
                    </a:lnTo>
                    <a:lnTo>
                      <a:pt x="15" y="34"/>
                    </a:lnTo>
                    <a:lnTo>
                      <a:pt x="15" y="34"/>
                    </a:lnTo>
                    <a:close/>
                  </a:path>
                </a:pathLst>
              </a:custGeom>
              <a:solidFill>
                <a:srgbClr val="808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54" name="Freeform 442"/>
              <p:cNvSpPr>
                <a:spLocks/>
              </p:cNvSpPr>
              <p:nvPr/>
            </p:nvSpPr>
            <p:spPr bwMode="auto">
              <a:xfrm>
                <a:off x="4216" y="937"/>
                <a:ext cx="186" cy="120"/>
              </a:xfrm>
              <a:custGeom>
                <a:avLst/>
                <a:gdLst>
                  <a:gd name="T0" fmla="*/ 0 w 372"/>
                  <a:gd name="T1" fmla="*/ 226 h 239"/>
                  <a:gd name="T2" fmla="*/ 371 w 372"/>
                  <a:gd name="T3" fmla="*/ 0 h 239"/>
                  <a:gd name="T4" fmla="*/ 372 w 372"/>
                  <a:gd name="T5" fmla="*/ 32 h 239"/>
                  <a:gd name="T6" fmla="*/ 19 w 372"/>
                  <a:gd name="T7" fmla="*/ 239 h 239"/>
                  <a:gd name="T8" fmla="*/ 0 w 372"/>
                  <a:gd name="T9" fmla="*/ 226 h 239"/>
                  <a:gd name="T10" fmla="*/ 0 w 372"/>
                  <a:gd name="T11" fmla="*/ 226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2" h="239">
                    <a:moveTo>
                      <a:pt x="0" y="226"/>
                    </a:moveTo>
                    <a:lnTo>
                      <a:pt x="371" y="0"/>
                    </a:lnTo>
                    <a:lnTo>
                      <a:pt x="372" y="32"/>
                    </a:lnTo>
                    <a:lnTo>
                      <a:pt x="19" y="239"/>
                    </a:lnTo>
                    <a:lnTo>
                      <a:pt x="0" y="226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55" name="Freeform 443"/>
              <p:cNvSpPr>
                <a:spLocks/>
              </p:cNvSpPr>
              <p:nvPr/>
            </p:nvSpPr>
            <p:spPr bwMode="auto">
              <a:xfrm>
                <a:off x="4306" y="1151"/>
                <a:ext cx="28" cy="160"/>
              </a:xfrm>
              <a:custGeom>
                <a:avLst/>
                <a:gdLst>
                  <a:gd name="T0" fmla="*/ 0 w 55"/>
                  <a:gd name="T1" fmla="*/ 0 h 322"/>
                  <a:gd name="T2" fmla="*/ 24 w 55"/>
                  <a:gd name="T3" fmla="*/ 286 h 322"/>
                  <a:gd name="T4" fmla="*/ 55 w 55"/>
                  <a:gd name="T5" fmla="*/ 322 h 322"/>
                  <a:gd name="T6" fmla="*/ 26 w 55"/>
                  <a:gd name="T7" fmla="*/ 6 h 322"/>
                  <a:gd name="T8" fmla="*/ 0 w 55"/>
                  <a:gd name="T9" fmla="*/ 0 h 322"/>
                  <a:gd name="T10" fmla="*/ 0 w 55"/>
                  <a:gd name="T11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322">
                    <a:moveTo>
                      <a:pt x="0" y="0"/>
                    </a:moveTo>
                    <a:lnTo>
                      <a:pt x="24" y="286"/>
                    </a:lnTo>
                    <a:lnTo>
                      <a:pt x="55" y="322"/>
                    </a:lnTo>
                    <a:lnTo>
                      <a:pt x="26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56" name="Freeform 444"/>
              <p:cNvSpPr>
                <a:spLocks/>
              </p:cNvSpPr>
              <p:nvPr/>
            </p:nvSpPr>
            <p:spPr bwMode="auto">
              <a:xfrm>
                <a:off x="4229" y="1214"/>
                <a:ext cx="34" cy="130"/>
              </a:xfrm>
              <a:custGeom>
                <a:avLst/>
                <a:gdLst>
                  <a:gd name="T0" fmla="*/ 28 w 66"/>
                  <a:gd name="T1" fmla="*/ 5 h 258"/>
                  <a:gd name="T2" fmla="*/ 66 w 66"/>
                  <a:gd name="T3" fmla="*/ 199 h 258"/>
                  <a:gd name="T4" fmla="*/ 49 w 66"/>
                  <a:gd name="T5" fmla="*/ 258 h 258"/>
                  <a:gd name="T6" fmla="*/ 0 w 66"/>
                  <a:gd name="T7" fmla="*/ 0 h 258"/>
                  <a:gd name="T8" fmla="*/ 28 w 66"/>
                  <a:gd name="T9" fmla="*/ 5 h 258"/>
                  <a:gd name="T10" fmla="*/ 28 w 66"/>
                  <a:gd name="T11" fmla="*/ 5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258">
                    <a:moveTo>
                      <a:pt x="28" y="5"/>
                    </a:moveTo>
                    <a:lnTo>
                      <a:pt x="66" y="199"/>
                    </a:lnTo>
                    <a:lnTo>
                      <a:pt x="49" y="258"/>
                    </a:lnTo>
                    <a:lnTo>
                      <a:pt x="0" y="0"/>
                    </a:lnTo>
                    <a:lnTo>
                      <a:pt x="28" y="5"/>
                    </a:lnTo>
                    <a:lnTo>
                      <a:pt x="28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57" name="Freeform 445"/>
              <p:cNvSpPr>
                <a:spLocks/>
              </p:cNvSpPr>
              <p:nvPr/>
            </p:nvSpPr>
            <p:spPr bwMode="auto">
              <a:xfrm>
                <a:off x="4719" y="1258"/>
                <a:ext cx="56" cy="20"/>
              </a:xfrm>
              <a:custGeom>
                <a:avLst/>
                <a:gdLst>
                  <a:gd name="T0" fmla="*/ 0 w 112"/>
                  <a:gd name="T1" fmla="*/ 29 h 40"/>
                  <a:gd name="T2" fmla="*/ 112 w 112"/>
                  <a:gd name="T3" fmla="*/ 0 h 40"/>
                  <a:gd name="T4" fmla="*/ 42 w 112"/>
                  <a:gd name="T5" fmla="*/ 40 h 40"/>
                  <a:gd name="T6" fmla="*/ 0 w 112"/>
                  <a:gd name="T7" fmla="*/ 29 h 40"/>
                  <a:gd name="T8" fmla="*/ 0 w 112"/>
                  <a:gd name="T9" fmla="*/ 2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40">
                    <a:moveTo>
                      <a:pt x="0" y="29"/>
                    </a:moveTo>
                    <a:lnTo>
                      <a:pt x="112" y="0"/>
                    </a:lnTo>
                    <a:lnTo>
                      <a:pt x="42" y="40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58" name="Freeform 446"/>
              <p:cNvSpPr>
                <a:spLocks/>
              </p:cNvSpPr>
              <p:nvPr/>
            </p:nvSpPr>
            <p:spPr bwMode="auto">
              <a:xfrm>
                <a:off x="3949" y="761"/>
                <a:ext cx="343" cy="295"/>
              </a:xfrm>
              <a:custGeom>
                <a:avLst/>
                <a:gdLst>
                  <a:gd name="T0" fmla="*/ 0 w 686"/>
                  <a:gd name="T1" fmla="*/ 2 h 589"/>
                  <a:gd name="T2" fmla="*/ 344 w 686"/>
                  <a:gd name="T3" fmla="*/ 0 h 589"/>
                  <a:gd name="T4" fmla="*/ 686 w 686"/>
                  <a:gd name="T5" fmla="*/ 0 h 589"/>
                  <a:gd name="T6" fmla="*/ 650 w 686"/>
                  <a:gd name="T7" fmla="*/ 59 h 589"/>
                  <a:gd name="T8" fmla="*/ 614 w 686"/>
                  <a:gd name="T9" fmla="*/ 102 h 589"/>
                  <a:gd name="T10" fmla="*/ 557 w 686"/>
                  <a:gd name="T11" fmla="*/ 150 h 589"/>
                  <a:gd name="T12" fmla="*/ 481 w 686"/>
                  <a:gd name="T13" fmla="*/ 205 h 589"/>
                  <a:gd name="T14" fmla="*/ 397 w 686"/>
                  <a:gd name="T15" fmla="*/ 266 h 589"/>
                  <a:gd name="T16" fmla="*/ 268 w 686"/>
                  <a:gd name="T17" fmla="*/ 365 h 589"/>
                  <a:gd name="T18" fmla="*/ 181 w 686"/>
                  <a:gd name="T19" fmla="*/ 435 h 589"/>
                  <a:gd name="T20" fmla="*/ 110 w 686"/>
                  <a:gd name="T21" fmla="*/ 494 h 589"/>
                  <a:gd name="T22" fmla="*/ 40 w 686"/>
                  <a:gd name="T23" fmla="*/ 563 h 589"/>
                  <a:gd name="T24" fmla="*/ 15 w 686"/>
                  <a:gd name="T25" fmla="*/ 589 h 589"/>
                  <a:gd name="T26" fmla="*/ 6 w 686"/>
                  <a:gd name="T27" fmla="*/ 253 h 589"/>
                  <a:gd name="T28" fmla="*/ 0 w 686"/>
                  <a:gd name="T29" fmla="*/ 2 h 589"/>
                  <a:gd name="T30" fmla="*/ 0 w 686"/>
                  <a:gd name="T31" fmla="*/ 2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6" h="589">
                    <a:moveTo>
                      <a:pt x="0" y="2"/>
                    </a:moveTo>
                    <a:lnTo>
                      <a:pt x="344" y="0"/>
                    </a:lnTo>
                    <a:lnTo>
                      <a:pt x="686" y="0"/>
                    </a:lnTo>
                    <a:lnTo>
                      <a:pt x="650" y="59"/>
                    </a:lnTo>
                    <a:lnTo>
                      <a:pt x="614" y="102"/>
                    </a:lnTo>
                    <a:lnTo>
                      <a:pt x="557" y="150"/>
                    </a:lnTo>
                    <a:lnTo>
                      <a:pt x="481" y="205"/>
                    </a:lnTo>
                    <a:lnTo>
                      <a:pt x="397" y="266"/>
                    </a:lnTo>
                    <a:lnTo>
                      <a:pt x="268" y="365"/>
                    </a:lnTo>
                    <a:lnTo>
                      <a:pt x="181" y="435"/>
                    </a:lnTo>
                    <a:lnTo>
                      <a:pt x="110" y="494"/>
                    </a:lnTo>
                    <a:lnTo>
                      <a:pt x="40" y="563"/>
                    </a:lnTo>
                    <a:lnTo>
                      <a:pt x="15" y="589"/>
                    </a:lnTo>
                    <a:lnTo>
                      <a:pt x="6" y="253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B0C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59" name="Freeform 447"/>
              <p:cNvSpPr>
                <a:spLocks/>
              </p:cNvSpPr>
              <p:nvPr/>
            </p:nvSpPr>
            <p:spPr bwMode="auto">
              <a:xfrm>
                <a:off x="4524" y="763"/>
                <a:ext cx="419" cy="44"/>
              </a:xfrm>
              <a:custGeom>
                <a:avLst/>
                <a:gdLst>
                  <a:gd name="T0" fmla="*/ 0 w 838"/>
                  <a:gd name="T1" fmla="*/ 0 h 89"/>
                  <a:gd name="T2" fmla="*/ 838 w 838"/>
                  <a:gd name="T3" fmla="*/ 22 h 89"/>
                  <a:gd name="T4" fmla="*/ 836 w 838"/>
                  <a:gd name="T5" fmla="*/ 89 h 89"/>
                  <a:gd name="T6" fmla="*/ 764 w 838"/>
                  <a:gd name="T7" fmla="*/ 60 h 89"/>
                  <a:gd name="T8" fmla="*/ 661 w 838"/>
                  <a:gd name="T9" fmla="*/ 41 h 89"/>
                  <a:gd name="T10" fmla="*/ 518 w 838"/>
                  <a:gd name="T11" fmla="*/ 26 h 89"/>
                  <a:gd name="T12" fmla="*/ 376 w 838"/>
                  <a:gd name="T13" fmla="*/ 19 h 89"/>
                  <a:gd name="T14" fmla="*/ 218 w 838"/>
                  <a:gd name="T15" fmla="*/ 15 h 89"/>
                  <a:gd name="T16" fmla="*/ 83 w 838"/>
                  <a:gd name="T17" fmla="*/ 9 h 89"/>
                  <a:gd name="T18" fmla="*/ 0 w 838"/>
                  <a:gd name="T19" fmla="*/ 0 h 89"/>
                  <a:gd name="T20" fmla="*/ 0 w 838"/>
                  <a:gd name="T2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8" h="89">
                    <a:moveTo>
                      <a:pt x="0" y="0"/>
                    </a:moveTo>
                    <a:lnTo>
                      <a:pt x="838" y="22"/>
                    </a:lnTo>
                    <a:lnTo>
                      <a:pt x="836" y="89"/>
                    </a:lnTo>
                    <a:lnTo>
                      <a:pt x="764" y="60"/>
                    </a:lnTo>
                    <a:lnTo>
                      <a:pt x="661" y="41"/>
                    </a:lnTo>
                    <a:lnTo>
                      <a:pt x="518" y="26"/>
                    </a:lnTo>
                    <a:lnTo>
                      <a:pt x="376" y="19"/>
                    </a:lnTo>
                    <a:lnTo>
                      <a:pt x="218" y="15"/>
                    </a:lnTo>
                    <a:lnTo>
                      <a:pt x="83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0C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60" name="Freeform 448"/>
              <p:cNvSpPr>
                <a:spLocks/>
              </p:cNvSpPr>
              <p:nvPr/>
            </p:nvSpPr>
            <p:spPr bwMode="auto">
              <a:xfrm>
                <a:off x="4527" y="1351"/>
                <a:ext cx="23" cy="16"/>
              </a:xfrm>
              <a:custGeom>
                <a:avLst/>
                <a:gdLst>
                  <a:gd name="T0" fmla="*/ 0 w 46"/>
                  <a:gd name="T1" fmla="*/ 33 h 33"/>
                  <a:gd name="T2" fmla="*/ 46 w 46"/>
                  <a:gd name="T3" fmla="*/ 0 h 33"/>
                  <a:gd name="T4" fmla="*/ 42 w 46"/>
                  <a:gd name="T5" fmla="*/ 31 h 33"/>
                  <a:gd name="T6" fmla="*/ 0 w 46"/>
                  <a:gd name="T7" fmla="*/ 33 h 33"/>
                  <a:gd name="T8" fmla="*/ 0 w 46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3">
                    <a:moveTo>
                      <a:pt x="0" y="33"/>
                    </a:moveTo>
                    <a:lnTo>
                      <a:pt x="46" y="0"/>
                    </a:lnTo>
                    <a:lnTo>
                      <a:pt x="42" y="31"/>
                    </a:lnTo>
                    <a:lnTo>
                      <a:pt x="0" y="33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B0C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61" name="Freeform 449"/>
              <p:cNvSpPr>
                <a:spLocks/>
              </p:cNvSpPr>
              <p:nvPr/>
            </p:nvSpPr>
            <p:spPr bwMode="auto">
              <a:xfrm>
                <a:off x="4447" y="889"/>
                <a:ext cx="62" cy="119"/>
              </a:xfrm>
              <a:custGeom>
                <a:avLst/>
                <a:gdLst>
                  <a:gd name="T0" fmla="*/ 0 w 123"/>
                  <a:gd name="T1" fmla="*/ 25 h 238"/>
                  <a:gd name="T2" fmla="*/ 6 w 123"/>
                  <a:gd name="T3" fmla="*/ 238 h 238"/>
                  <a:gd name="T4" fmla="*/ 51 w 123"/>
                  <a:gd name="T5" fmla="*/ 238 h 238"/>
                  <a:gd name="T6" fmla="*/ 123 w 123"/>
                  <a:gd name="T7" fmla="*/ 191 h 238"/>
                  <a:gd name="T8" fmla="*/ 85 w 123"/>
                  <a:gd name="T9" fmla="*/ 0 h 238"/>
                  <a:gd name="T10" fmla="*/ 0 w 123"/>
                  <a:gd name="T11" fmla="*/ 25 h 238"/>
                  <a:gd name="T12" fmla="*/ 0 w 123"/>
                  <a:gd name="T13" fmla="*/ 25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238">
                    <a:moveTo>
                      <a:pt x="0" y="25"/>
                    </a:moveTo>
                    <a:lnTo>
                      <a:pt x="6" y="238"/>
                    </a:lnTo>
                    <a:lnTo>
                      <a:pt x="51" y="238"/>
                    </a:lnTo>
                    <a:lnTo>
                      <a:pt x="123" y="191"/>
                    </a:lnTo>
                    <a:lnTo>
                      <a:pt x="85" y="0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233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62" name="Freeform 450"/>
              <p:cNvSpPr>
                <a:spLocks/>
              </p:cNvSpPr>
              <p:nvPr/>
            </p:nvSpPr>
            <p:spPr bwMode="auto">
              <a:xfrm>
                <a:off x="4456" y="913"/>
                <a:ext cx="34" cy="77"/>
              </a:xfrm>
              <a:custGeom>
                <a:avLst/>
                <a:gdLst>
                  <a:gd name="T0" fmla="*/ 0 w 66"/>
                  <a:gd name="T1" fmla="*/ 8 h 154"/>
                  <a:gd name="T2" fmla="*/ 4 w 66"/>
                  <a:gd name="T3" fmla="*/ 154 h 154"/>
                  <a:gd name="T4" fmla="*/ 26 w 66"/>
                  <a:gd name="T5" fmla="*/ 152 h 154"/>
                  <a:gd name="T6" fmla="*/ 49 w 66"/>
                  <a:gd name="T7" fmla="*/ 146 h 154"/>
                  <a:gd name="T8" fmla="*/ 66 w 66"/>
                  <a:gd name="T9" fmla="*/ 135 h 154"/>
                  <a:gd name="T10" fmla="*/ 40 w 66"/>
                  <a:gd name="T11" fmla="*/ 0 h 154"/>
                  <a:gd name="T12" fmla="*/ 21 w 66"/>
                  <a:gd name="T13" fmla="*/ 6 h 154"/>
                  <a:gd name="T14" fmla="*/ 0 w 66"/>
                  <a:gd name="T15" fmla="*/ 8 h 154"/>
                  <a:gd name="T16" fmla="*/ 0 w 66"/>
                  <a:gd name="T17" fmla="*/ 8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154">
                    <a:moveTo>
                      <a:pt x="0" y="8"/>
                    </a:moveTo>
                    <a:lnTo>
                      <a:pt x="4" y="154"/>
                    </a:lnTo>
                    <a:lnTo>
                      <a:pt x="26" y="152"/>
                    </a:lnTo>
                    <a:lnTo>
                      <a:pt x="49" y="146"/>
                    </a:lnTo>
                    <a:lnTo>
                      <a:pt x="66" y="135"/>
                    </a:lnTo>
                    <a:lnTo>
                      <a:pt x="40" y="0"/>
                    </a:lnTo>
                    <a:lnTo>
                      <a:pt x="21" y="6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E626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63" name="Freeform 451"/>
              <p:cNvSpPr>
                <a:spLocks/>
              </p:cNvSpPr>
              <p:nvPr/>
            </p:nvSpPr>
            <p:spPr bwMode="auto">
              <a:xfrm>
                <a:off x="4418" y="913"/>
                <a:ext cx="22" cy="74"/>
              </a:xfrm>
              <a:custGeom>
                <a:avLst/>
                <a:gdLst>
                  <a:gd name="T0" fmla="*/ 11 w 43"/>
                  <a:gd name="T1" fmla="*/ 0 h 148"/>
                  <a:gd name="T2" fmla="*/ 0 w 43"/>
                  <a:gd name="T3" fmla="*/ 133 h 148"/>
                  <a:gd name="T4" fmla="*/ 19 w 43"/>
                  <a:gd name="T5" fmla="*/ 145 h 148"/>
                  <a:gd name="T6" fmla="*/ 40 w 43"/>
                  <a:gd name="T7" fmla="*/ 148 h 148"/>
                  <a:gd name="T8" fmla="*/ 43 w 43"/>
                  <a:gd name="T9" fmla="*/ 4 h 148"/>
                  <a:gd name="T10" fmla="*/ 23 w 43"/>
                  <a:gd name="T11" fmla="*/ 2 h 148"/>
                  <a:gd name="T12" fmla="*/ 11 w 43"/>
                  <a:gd name="T13" fmla="*/ 0 h 148"/>
                  <a:gd name="T14" fmla="*/ 11 w 43"/>
                  <a:gd name="T15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48">
                    <a:moveTo>
                      <a:pt x="11" y="0"/>
                    </a:moveTo>
                    <a:lnTo>
                      <a:pt x="0" y="133"/>
                    </a:lnTo>
                    <a:lnTo>
                      <a:pt x="19" y="145"/>
                    </a:lnTo>
                    <a:lnTo>
                      <a:pt x="40" y="148"/>
                    </a:lnTo>
                    <a:lnTo>
                      <a:pt x="43" y="4"/>
                    </a:lnTo>
                    <a:lnTo>
                      <a:pt x="23" y="2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59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64" name="Freeform 452"/>
              <p:cNvSpPr>
                <a:spLocks/>
              </p:cNvSpPr>
              <p:nvPr/>
            </p:nvSpPr>
            <p:spPr bwMode="auto">
              <a:xfrm>
                <a:off x="4427" y="921"/>
                <a:ext cx="8" cy="58"/>
              </a:xfrm>
              <a:custGeom>
                <a:avLst/>
                <a:gdLst>
                  <a:gd name="T0" fmla="*/ 7 w 15"/>
                  <a:gd name="T1" fmla="*/ 0 h 116"/>
                  <a:gd name="T2" fmla="*/ 0 w 15"/>
                  <a:gd name="T3" fmla="*/ 111 h 116"/>
                  <a:gd name="T4" fmla="*/ 11 w 15"/>
                  <a:gd name="T5" fmla="*/ 116 h 116"/>
                  <a:gd name="T6" fmla="*/ 15 w 15"/>
                  <a:gd name="T7" fmla="*/ 2 h 116"/>
                  <a:gd name="T8" fmla="*/ 7 w 15"/>
                  <a:gd name="T9" fmla="*/ 0 h 116"/>
                  <a:gd name="T10" fmla="*/ 7 w 15"/>
                  <a:gd name="T11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16">
                    <a:moveTo>
                      <a:pt x="7" y="0"/>
                    </a:moveTo>
                    <a:lnTo>
                      <a:pt x="0" y="111"/>
                    </a:lnTo>
                    <a:lnTo>
                      <a:pt x="11" y="116"/>
                    </a:lnTo>
                    <a:lnTo>
                      <a:pt x="15" y="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7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65" name="Freeform 453"/>
              <p:cNvSpPr>
                <a:spLocks/>
              </p:cNvSpPr>
              <p:nvPr/>
            </p:nvSpPr>
            <p:spPr bwMode="auto">
              <a:xfrm>
                <a:off x="4465" y="920"/>
                <a:ext cx="16" cy="61"/>
              </a:xfrm>
              <a:custGeom>
                <a:avLst/>
                <a:gdLst>
                  <a:gd name="T0" fmla="*/ 0 w 32"/>
                  <a:gd name="T1" fmla="*/ 4 h 122"/>
                  <a:gd name="T2" fmla="*/ 8 w 32"/>
                  <a:gd name="T3" fmla="*/ 122 h 122"/>
                  <a:gd name="T4" fmla="*/ 27 w 32"/>
                  <a:gd name="T5" fmla="*/ 118 h 122"/>
                  <a:gd name="T6" fmla="*/ 32 w 32"/>
                  <a:gd name="T7" fmla="*/ 114 h 122"/>
                  <a:gd name="T8" fmla="*/ 11 w 32"/>
                  <a:gd name="T9" fmla="*/ 0 h 122"/>
                  <a:gd name="T10" fmla="*/ 0 w 32"/>
                  <a:gd name="T11" fmla="*/ 4 h 122"/>
                  <a:gd name="T12" fmla="*/ 0 w 32"/>
                  <a:gd name="T13" fmla="*/ 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22">
                    <a:moveTo>
                      <a:pt x="0" y="4"/>
                    </a:moveTo>
                    <a:lnTo>
                      <a:pt x="8" y="122"/>
                    </a:lnTo>
                    <a:lnTo>
                      <a:pt x="27" y="118"/>
                    </a:lnTo>
                    <a:lnTo>
                      <a:pt x="32" y="114"/>
                    </a:lnTo>
                    <a:lnTo>
                      <a:pt x="1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C0D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66" name="Freeform 454"/>
              <p:cNvSpPr>
                <a:spLocks/>
              </p:cNvSpPr>
              <p:nvPr/>
            </p:nvSpPr>
            <p:spPr bwMode="auto">
              <a:xfrm>
                <a:off x="4416" y="865"/>
                <a:ext cx="76" cy="30"/>
              </a:xfrm>
              <a:custGeom>
                <a:avLst/>
                <a:gdLst>
                  <a:gd name="T0" fmla="*/ 0 w 150"/>
                  <a:gd name="T1" fmla="*/ 42 h 61"/>
                  <a:gd name="T2" fmla="*/ 65 w 150"/>
                  <a:gd name="T3" fmla="*/ 27 h 61"/>
                  <a:gd name="T4" fmla="*/ 65 w 150"/>
                  <a:gd name="T5" fmla="*/ 0 h 61"/>
                  <a:gd name="T6" fmla="*/ 114 w 150"/>
                  <a:gd name="T7" fmla="*/ 6 h 61"/>
                  <a:gd name="T8" fmla="*/ 150 w 150"/>
                  <a:gd name="T9" fmla="*/ 34 h 61"/>
                  <a:gd name="T10" fmla="*/ 78 w 150"/>
                  <a:gd name="T11" fmla="*/ 30 h 61"/>
                  <a:gd name="T12" fmla="*/ 61 w 150"/>
                  <a:gd name="T13" fmla="*/ 61 h 61"/>
                  <a:gd name="T14" fmla="*/ 2 w 150"/>
                  <a:gd name="T15" fmla="*/ 59 h 61"/>
                  <a:gd name="T16" fmla="*/ 0 w 150"/>
                  <a:gd name="T17" fmla="*/ 42 h 61"/>
                  <a:gd name="T18" fmla="*/ 0 w 150"/>
                  <a:gd name="T19" fmla="*/ 4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0" h="61">
                    <a:moveTo>
                      <a:pt x="0" y="42"/>
                    </a:moveTo>
                    <a:lnTo>
                      <a:pt x="65" y="27"/>
                    </a:lnTo>
                    <a:lnTo>
                      <a:pt x="65" y="0"/>
                    </a:lnTo>
                    <a:lnTo>
                      <a:pt x="114" y="6"/>
                    </a:lnTo>
                    <a:lnTo>
                      <a:pt x="150" y="34"/>
                    </a:lnTo>
                    <a:lnTo>
                      <a:pt x="78" y="30"/>
                    </a:lnTo>
                    <a:lnTo>
                      <a:pt x="61" y="61"/>
                    </a:lnTo>
                    <a:lnTo>
                      <a:pt x="2" y="59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59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67" name="Freeform 455"/>
              <p:cNvSpPr>
                <a:spLocks/>
              </p:cNvSpPr>
              <p:nvPr/>
            </p:nvSpPr>
            <p:spPr bwMode="auto">
              <a:xfrm>
                <a:off x="4417" y="882"/>
                <a:ext cx="30" cy="15"/>
              </a:xfrm>
              <a:custGeom>
                <a:avLst/>
                <a:gdLst>
                  <a:gd name="T0" fmla="*/ 0 w 59"/>
                  <a:gd name="T1" fmla="*/ 17 h 31"/>
                  <a:gd name="T2" fmla="*/ 59 w 59"/>
                  <a:gd name="T3" fmla="*/ 0 h 31"/>
                  <a:gd name="T4" fmla="*/ 40 w 59"/>
                  <a:gd name="T5" fmla="*/ 31 h 31"/>
                  <a:gd name="T6" fmla="*/ 0 w 59"/>
                  <a:gd name="T7" fmla="*/ 17 h 31"/>
                  <a:gd name="T8" fmla="*/ 0 w 59"/>
                  <a:gd name="T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31">
                    <a:moveTo>
                      <a:pt x="0" y="17"/>
                    </a:moveTo>
                    <a:lnTo>
                      <a:pt x="59" y="0"/>
                    </a:lnTo>
                    <a:lnTo>
                      <a:pt x="40" y="31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7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68" name="Freeform 456"/>
              <p:cNvSpPr>
                <a:spLocks/>
              </p:cNvSpPr>
              <p:nvPr/>
            </p:nvSpPr>
            <p:spPr bwMode="auto">
              <a:xfrm>
                <a:off x="4454" y="862"/>
                <a:ext cx="34" cy="13"/>
              </a:xfrm>
              <a:custGeom>
                <a:avLst/>
                <a:gdLst>
                  <a:gd name="T0" fmla="*/ 13 w 69"/>
                  <a:gd name="T1" fmla="*/ 0 h 27"/>
                  <a:gd name="T2" fmla="*/ 0 w 69"/>
                  <a:gd name="T3" fmla="*/ 27 h 27"/>
                  <a:gd name="T4" fmla="*/ 69 w 69"/>
                  <a:gd name="T5" fmla="*/ 23 h 27"/>
                  <a:gd name="T6" fmla="*/ 13 w 69"/>
                  <a:gd name="T7" fmla="*/ 0 h 27"/>
                  <a:gd name="T8" fmla="*/ 13 w 69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7">
                    <a:moveTo>
                      <a:pt x="13" y="0"/>
                    </a:moveTo>
                    <a:lnTo>
                      <a:pt x="0" y="27"/>
                    </a:lnTo>
                    <a:lnTo>
                      <a:pt x="69" y="23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7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69" name="Freeform 457"/>
              <p:cNvSpPr>
                <a:spLocks/>
              </p:cNvSpPr>
              <p:nvPr/>
            </p:nvSpPr>
            <p:spPr bwMode="auto">
              <a:xfrm>
                <a:off x="4416" y="865"/>
                <a:ext cx="28" cy="15"/>
              </a:xfrm>
              <a:custGeom>
                <a:avLst/>
                <a:gdLst>
                  <a:gd name="T0" fmla="*/ 0 w 57"/>
                  <a:gd name="T1" fmla="*/ 28 h 28"/>
                  <a:gd name="T2" fmla="*/ 57 w 57"/>
                  <a:gd name="T3" fmla="*/ 19 h 28"/>
                  <a:gd name="T4" fmla="*/ 40 w 57"/>
                  <a:gd name="T5" fmla="*/ 0 h 28"/>
                  <a:gd name="T6" fmla="*/ 6 w 57"/>
                  <a:gd name="T7" fmla="*/ 9 h 28"/>
                  <a:gd name="T8" fmla="*/ 0 w 57"/>
                  <a:gd name="T9" fmla="*/ 28 h 28"/>
                  <a:gd name="T10" fmla="*/ 0 w 57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28">
                    <a:moveTo>
                      <a:pt x="0" y="28"/>
                    </a:moveTo>
                    <a:lnTo>
                      <a:pt x="57" y="19"/>
                    </a:lnTo>
                    <a:lnTo>
                      <a:pt x="40" y="0"/>
                    </a:lnTo>
                    <a:lnTo>
                      <a:pt x="6" y="9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233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70" name="Freeform 458"/>
              <p:cNvSpPr>
                <a:spLocks/>
              </p:cNvSpPr>
              <p:nvPr/>
            </p:nvSpPr>
            <p:spPr bwMode="auto">
              <a:xfrm>
                <a:off x="4456" y="882"/>
                <a:ext cx="31" cy="15"/>
              </a:xfrm>
              <a:custGeom>
                <a:avLst/>
                <a:gdLst>
                  <a:gd name="T0" fmla="*/ 13 w 61"/>
                  <a:gd name="T1" fmla="*/ 31 h 31"/>
                  <a:gd name="T2" fmla="*/ 0 w 61"/>
                  <a:gd name="T3" fmla="*/ 0 h 31"/>
                  <a:gd name="T4" fmla="*/ 61 w 61"/>
                  <a:gd name="T5" fmla="*/ 10 h 31"/>
                  <a:gd name="T6" fmla="*/ 13 w 61"/>
                  <a:gd name="T7" fmla="*/ 31 h 31"/>
                  <a:gd name="T8" fmla="*/ 13 w 61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1">
                    <a:moveTo>
                      <a:pt x="13" y="31"/>
                    </a:moveTo>
                    <a:lnTo>
                      <a:pt x="0" y="0"/>
                    </a:lnTo>
                    <a:lnTo>
                      <a:pt x="61" y="10"/>
                    </a:lnTo>
                    <a:lnTo>
                      <a:pt x="13" y="31"/>
                    </a:lnTo>
                    <a:lnTo>
                      <a:pt x="13" y="31"/>
                    </a:lnTo>
                    <a:close/>
                  </a:path>
                </a:pathLst>
              </a:custGeom>
              <a:solidFill>
                <a:srgbClr val="F233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71" name="Freeform 459"/>
              <p:cNvSpPr>
                <a:spLocks/>
              </p:cNvSpPr>
              <p:nvPr/>
            </p:nvSpPr>
            <p:spPr bwMode="auto">
              <a:xfrm>
                <a:off x="4436" y="872"/>
                <a:ext cx="26" cy="14"/>
              </a:xfrm>
              <a:custGeom>
                <a:avLst/>
                <a:gdLst>
                  <a:gd name="T0" fmla="*/ 25 w 51"/>
                  <a:gd name="T1" fmla="*/ 29 h 29"/>
                  <a:gd name="T2" fmla="*/ 30 w 51"/>
                  <a:gd name="T3" fmla="*/ 27 h 29"/>
                  <a:gd name="T4" fmla="*/ 34 w 51"/>
                  <a:gd name="T5" fmla="*/ 27 h 29"/>
                  <a:gd name="T6" fmla="*/ 40 w 51"/>
                  <a:gd name="T7" fmla="*/ 25 h 29"/>
                  <a:gd name="T8" fmla="*/ 44 w 51"/>
                  <a:gd name="T9" fmla="*/ 25 h 29"/>
                  <a:gd name="T10" fmla="*/ 47 w 51"/>
                  <a:gd name="T11" fmla="*/ 19 h 29"/>
                  <a:gd name="T12" fmla="*/ 51 w 51"/>
                  <a:gd name="T13" fmla="*/ 15 h 29"/>
                  <a:gd name="T14" fmla="*/ 47 w 51"/>
                  <a:gd name="T15" fmla="*/ 8 h 29"/>
                  <a:gd name="T16" fmla="*/ 44 w 51"/>
                  <a:gd name="T17" fmla="*/ 4 h 29"/>
                  <a:gd name="T18" fmla="*/ 40 w 51"/>
                  <a:gd name="T19" fmla="*/ 2 h 29"/>
                  <a:gd name="T20" fmla="*/ 34 w 51"/>
                  <a:gd name="T21" fmla="*/ 0 h 29"/>
                  <a:gd name="T22" fmla="*/ 30 w 51"/>
                  <a:gd name="T23" fmla="*/ 0 h 29"/>
                  <a:gd name="T24" fmla="*/ 25 w 51"/>
                  <a:gd name="T25" fmla="*/ 0 h 29"/>
                  <a:gd name="T26" fmla="*/ 21 w 51"/>
                  <a:gd name="T27" fmla="*/ 0 h 29"/>
                  <a:gd name="T28" fmla="*/ 15 w 51"/>
                  <a:gd name="T29" fmla="*/ 0 h 29"/>
                  <a:gd name="T30" fmla="*/ 9 w 51"/>
                  <a:gd name="T31" fmla="*/ 2 h 29"/>
                  <a:gd name="T32" fmla="*/ 7 w 51"/>
                  <a:gd name="T33" fmla="*/ 4 h 29"/>
                  <a:gd name="T34" fmla="*/ 2 w 51"/>
                  <a:gd name="T35" fmla="*/ 8 h 29"/>
                  <a:gd name="T36" fmla="*/ 0 w 51"/>
                  <a:gd name="T37" fmla="*/ 15 h 29"/>
                  <a:gd name="T38" fmla="*/ 2 w 51"/>
                  <a:gd name="T39" fmla="*/ 19 h 29"/>
                  <a:gd name="T40" fmla="*/ 7 w 51"/>
                  <a:gd name="T41" fmla="*/ 25 h 29"/>
                  <a:gd name="T42" fmla="*/ 9 w 51"/>
                  <a:gd name="T43" fmla="*/ 25 h 29"/>
                  <a:gd name="T44" fmla="*/ 15 w 51"/>
                  <a:gd name="T45" fmla="*/ 27 h 29"/>
                  <a:gd name="T46" fmla="*/ 21 w 51"/>
                  <a:gd name="T47" fmla="*/ 27 h 29"/>
                  <a:gd name="T48" fmla="*/ 25 w 51"/>
                  <a:gd name="T49" fmla="*/ 29 h 29"/>
                  <a:gd name="T50" fmla="*/ 25 w 51"/>
                  <a:gd name="T5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" h="29">
                    <a:moveTo>
                      <a:pt x="25" y="29"/>
                    </a:moveTo>
                    <a:lnTo>
                      <a:pt x="30" y="27"/>
                    </a:lnTo>
                    <a:lnTo>
                      <a:pt x="34" y="27"/>
                    </a:lnTo>
                    <a:lnTo>
                      <a:pt x="40" y="25"/>
                    </a:lnTo>
                    <a:lnTo>
                      <a:pt x="44" y="25"/>
                    </a:lnTo>
                    <a:lnTo>
                      <a:pt x="47" y="19"/>
                    </a:lnTo>
                    <a:lnTo>
                      <a:pt x="51" y="15"/>
                    </a:lnTo>
                    <a:lnTo>
                      <a:pt x="47" y="8"/>
                    </a:lnTo>
                    <a:lnTo>
                      <a:pt x="44" y="4"/>
                    </a:lnTo>
                    <a:lnTo>
                      <a:pt x="40" y="2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2" y="8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7" y="25"/>
                    </a:lnTo>
                    <a:lnTo>
                      <a:pt x="9" y="25"/>
                    </a:lnTo>
                    <a:lnTo>
                      <a:pt x="15" y="27"/>
                    </a:lnTo>
                    <a:lnTo>
                      <a:pt x="21" y="27"/>
                    </a:lnTo>
                    <a:lnTo>
                      <a:pt x="25" y="29"/>
                    </a:lnTo>
                    <a:lnTo>
                      <a:pt x="25" y="2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72" name="Freeform 460"/>
              <p:cNvSpPr>
                <a:spLocks/>
              </p:cNvSpPr>
              <p:nvPr/>
            </p:nvSpPr>
            <p:spPr bwMode="auto">
              <a:xfrm>
                <a:off x="4417" y="864"/>
                <a:ext cx="20" cy="10"/>
              </a:xfrm>
              <a:custGeom>
                <a:avLst/>
                <a:gdLst>
                  <a:gd name="T0" fmla="*/ 0 w 40"/>
                  <a:gd name="T1" fmla="*/ 17 h 21"/>
                  <a:gd name="T2" fmla="*/ 40 w 40"/>
                  <a:gd name="T3" fmla="*/ 21 h 21"/>
                  <a:gd name="T4" fmla="*/ 26 w 40"/>
                  <a:gd name="T5" fmla="*/ 0 h 21"/>
                  <a:gd name="T6" fmla="*/ 0 w 40"/>
                  <a:gd name="T7" fmla="*/ 17 h 21"/>
                  <a:gd name="T8" fmla="*/ 0 w 40"/>
                  <a:gd name="T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1">
                    <a:moveTo>
                      <a:pt x="0" y="17"/>
                    </a:moveTo>
                    <a:lnTo>
                      <a:pt x="40" y="21"/>
                    </a:lnTo>
                    <a:lnTo>
                      <a:pt x="26" y="0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E626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73" name="Freeform 461"/>
              <p:cNvSpPr>
                <a:spLocks/>
              </p:cNvSpPr>
              <p:nvPr/>
            </p:nvSpPr>
            <p:spPr bwMode="auto">
              <a:xfrm>
                <a:off x="4460" y="884"/>
                <a:ext cx="19" cy="10"/>
              </a:xfrm>
              <a:custGeom>
                <a:avLst/>
                <a:gdLst>
                  <a:gd name="T0" fmla="*/ 19 w 38"/>
                  <a:gd name="T1" fmla="*/ 21 h 21"/>
                  <a:gd name="T2" fmla="*/ 0 w 38"/>
                  <a:gd name="T3" fmla="*/ 0 h 21"/>
                  <a:gd name="T4" fmla="*/ 38 w 38"/>
                  <a:gd name="T5" fmla="*/ 10 h 21"/>
                  <a:gd name="T6" fmla="*/ 19 w 38"/>
                  <a:gd name="T7" fmla="*/ 21 h 21"/>
                  <a:gd name="T8" fmla="*/ 19 w 38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1">
                    <a:moveTo>
                      <a:pt x="19" y="21"/>
                    </a:moveTo>
                    <a:lnTo>
                      <a:pt x="0" y="0"/>
                    </a:lnTo>
                    <a:lnTo>
                      <a:pt x="38" y="10"/>
                    </a:lnTo>
                    <a:lnTo>
                      <a:pt x="19" y="21"/>
                    </a:lnTo>
                    <a:lnTo>
                      <a:pt x="19" y="21"/>
                    </a:lnTo>
                    <a:close/>
                  </a:path>
                </a:pathLst>
              </a:custGeom>
              <a:solidFill>
                <a:srgbClr val="E626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74" name="Freeform 462"/>
              <p:cNvSpPr>
                <a:spLocks/>
              </p:cNvSpPr>
              <p:nvPr/>
            </p:nvSpPr>
            <p:spPr bwMode="auto">
              <a:xfrm>
                <a:off x="4786" y="1390"/>
                <a:ext cx="46" cy="51"/>
              </a:xfrm>
              <a:custGeom>
                <a:avLst/>
                <a:gdLst>
                  <a:gd name="T0" fmla="*/ 0 w 91"/>
                  <a:gd name="T1" fmla="*/ 44 h 101"/>
                  <a:gd name="T2" fmla="*/ 8 w 91"/>
                  <a:gd name="T3" fmla="*/ 84 h 101"/>
                  <a:gd name="T4" fmla="*/ 46 w 91"/>
                  <a:gd name="T5" fmla="*/ 101 h 101"/>
                  <a:gd name="T6" fmla="*/ 80 w 91"/>
                  <a:gd name="T7" fmla="*/ 86 h 101"/>
                  <a:gd name="T8" fmla="*/ 91 w 91"/>
                  <a:gd name="T9" fmla="*/ 50 h 101"/>
                  <a:gd name="T10" fmla="*/ 74 w 91"/>
                  <a:gd name="T11" fmla="*/ 2 h 101"/>
                  <a:gd name="T12" fmla="*/ 27 w 91"/>
                  <a:gd name="T13" fmla="*/ 0 h 101"/>
                  <a:gd name="T14" fmla="*/ 8 w 91"/>
                  <a:gd name="T15" fmla="*/ 29 h 101"/>
                  <a:gd name="T16" fmla="*/ 0 w 91"/>
                  <a:gd name="T17" fmla="*/ 44 h 101"/>
                  <a:gd name="T18" fmla="*/ 0 w 91"/>
                  <a:gd name="T19" fmla="*/ 4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" h="101">
                    <a:moveTo>
                      <a:pt x="0" y="44"/>
                    </a:moveTo>
                    <a:lnTo>
                      <a:pt x="8" y="84"/>
                    </a:lnTo>
                    <a:lnTo>
                      <a:pt x="46" y="101"/>
                    </a:lnTo>
                    <a:lnTo>
                      <a:pt x="80" y="86"/>
                    </a:lnTo>
                    <a:lnTo>
                      <a:pt x="91" y="50"/>
                    </a:lnTo>
                    <a:lnTo>
                      <a:pt x="74" y="2"/>
                    </a:lnTo>
                    <a:lnTo>
                      <a:pt x="27" y="0"/>
                    </a:lnTo>
                    <a:lnTo>
                      <a:pt x="8" y="29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808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75" name="Freeform 463"/>
              <p:cNvSpPr>
                <a:spLocks/>
              </p:cNvSpPr>
              <p:nvPr/>
            </p:nvSpPr>
            <p:spPr bwMode="auto">
              <a:xfrm>
                <a:off x="4289" y="1131"/>
                <a:ext cx="42" cy="42"/>
              </a:xfrm>
              <a:custGeom>
                <a:avLst/>
                <a:gdLst>
                  <a:gd name="T0" fmla="*/ 42 w 84"/>
                  <a:gd name="T1" fmla="*/ 84 h 84"/>
                  <a:gd name="T2" fmla="*/ 50 w 84"/>
                  <a:gd name="T3" fmla="*/ 82 h 84"/>
                  <a:gd name="T4" fmla="*/ 57 w 84"/>
                  <a:gd name="T5" fmla="*/ 80 h 84"/>
                  <a:gd name="T6" fmla="*/ 65 w 84"/>
                  <a:gd name="T7" fmla="*/ 76 h 84"/>
                  <a:gd name="T8" fmla="*/ 71 w 84"/>
                  <a:gd name="T9" fmla="*/ 73 h 84"/>
                  <a:gd name="T10" fmla="*/ 76 w 84"/>
                  <a:gd name="T11" fmla="*/ 65 h 84"/>
                  <a:gd name="T12" fmla="*/ 80 w 84"/>
                  <a:gd name="T13" fmla="*/ 57 h 84"/>
                  <a:gd name="T14" fmla="*/ 84 w 84"/>
                  <a:gd name="T15" fmla="*/ 50 h 84"/>
                  <a:gd name="T16" fmla="*/ 84 w 84"/>
                  <a:gd name="T17" fmla="*/ 42 h 84"/>
                  <a:gd name="T18" fmla="*/ 84 w 84"/>
                  <a:gd name="T19" fmla="*/ 33 h 84"/>
                  <a:gd name="T20" fmla="*/ 80 w 84"/>
                  <a:gd name="T21" fmla="*/ 25 h 84"/>
                  <a:gd name="T22" fmla="*/ 76 w 84"/>
                  <a:gd name="T23" fmla="*/ 18 h 84"/>
                  <a:gd name="T24" fmla="*/ 71 w 84"/>
                  <a:gd name="T25" fmla="*/ 12 h 84"/>
                  <a:gd name="T26" fmla="*/ 65 w 84"/>
                  <a:gd name="T27" fmla="*/ 6 h 84"/>
                  <a:gd name="T28" fmla="*/ 57 w 84"/>
                  <a:gd name="T29" fmla="*/ 4 h 84"/>
                  <a:gd name="T30" fmla="*/ 50 w 84"/>
                  <a:gd name="T31" fmla="*/ 0 h 84"/>
                  <a:gd name="T32" fmla="*/ 42 w 84"/>
                  <a:gd name="T33" fmla="*/ 0 h 84"/>
                  <a:gd name="T34" fmla="*/ 38 w 84"/>
                  <a:gd name="T35" fmla="*/ 0 h 84"/>
                  <a:gd name="T36" fmla="*/ 33 w 84"/>
                  <a:gd name="T37" fmla="*/ 0 h 84"/>
                  <a:gd name="T38" fmla="*/ 29 w 84"/>
                  <a:gd name="T39" fmla="*/ 0 h 84"/>
                  <a:gd name="T40" fmla="*/ 25 w 84"/>
                  <a:gd name="T41" fmla="*/ 4 h 84"/>
                  <a:gd name="T42" fmla="*/ 17 w 84"/>
                  <a:gd name="T43" fmla="*/ 6 h 84"/>
                  <a:gd name="T44" fmla="*/ 12 w 84"/>
                  <a:gd name="T45" fmla="*/ 12 h 84"/>
                  <a:gd name="T46" fmla="*/ 4 w 84"/>
                  <a:gd name="T47" fmla="*/ 18 h 84"/>
                  <a:gd name="T48" fmla="*/ 2 w 84"/>
                  <a:gd name="T49" fmla="*/ 25 h 84"/>
                  <a:gd name="T50" fmla="*/ 0 w 84"/>
                  <a:gd name="T51" fmla="*/ 33 h 84"/>
                  <a:gd name="T52" fmla="*/ 0 w 84"/>
                  <a:gd name="T53" fmla="*/ 42 h 84"/>
                  <a:gd name="T54" fmla="*/ 0 w 84"/>
                  <a:gd name="T55" fmla="*/ 50 h 84"/>
                  <a:gd name="T56" fmla="*/ 2 w 84"/>
                  <a:gd name="T57" fmla="*/ 57 h 84"/>
                  <a:gd name="T58" fmla="*/ 4 w 84"/>
                  <a:gd name="T59" fmla="*/ 65 h 84"/>
                  <a:gd name="T60" fmla="*/ 12 w 84"/>
                  <a:gd name="T61" fmla="*/ 73 h 84"/>
                  <a:gd name="T62" fmla="*/ 17 w 84"/>
                  <a:gd name="T63" fmla="*/ 76 h 84"/>
                  <a:gd name="T64" fmla="*/ 25 w 84"/>
                  <a:gd name="T65" fmla="*/ 80 h 84"/>
                  <a:gd name="T66" fmla="*/ 29 w 84"/>
                  <a:gd name="T67" fmla="*/ 82 h 84"/>
                  <a:gd name="T68" fmla="*/ 33 w 84"/>
                  <a:gd name="T69" fmla="*/ 82 h 84"/>
                  <a:gd name="T70" fmla="*/ 38 w 84"/>
                  <a:gd name="T71" fmla="*/ 84 h 84"/>
                  <a:gd name="T72" fmla="*/ 42 w 84"/>
                  <a:gd name="T73" fmla="*/ 84 h 84"/>
                  <a:gd name="T74" fmla="*/ 42 w 84"/>
                  <a:gd name="T7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4" h="84">
                    <a:moveTo>
                      <a:pt x="42" y="84"/>
                    </a:moveTo>
                    <a:lnTo>
                      <a:pt x="50" y="82"/>
                    </a:lnTo>
                    <a:lnTo>
                      <a:pt x="57" y="80"/>
                    </a:lnTo>
                    <a:lnTo>
                      <a:pt x="65" y="76"/>
                    </a:lnTo>
                    <a:lnTo>
                      <a:pt x="71" y="73"/>
                    </a:lnTo>
                    <a:lnTo>
                      <a:pt x="76" y="65"/>
                    </a:lnTo>
                    <a:lnTo>
                      <a:pt x="80" y="57"/>
                    </a:lnTo>
                    <a:lnTo>
                      <a:pt x="84" y="50"/>
                    </a:lnTo>
                    <a:lnTo>
                      <a:pt x="84" y="42"/>
                    </a:lnTo>
                    <a:lnTo>
                      <a:pt x="84" y="33"/>
                    </a:lnTo>
                    <a:lnTo>
                      <a:pt x="80" y="25"/>
                    </a:lnTo>
                    <a:lnTo>
                      <a:pt x="76" y="18"/>
                    </a:lnTo>
                    <a:lnTo>
                      <a:pt x="71" y="12"/>
                    </a:lnTo>
                    <a:lnTo>
                      <a:pt x="65" y="6"/>
                    </a:lnTo>
                    <a:lnTo>
                      <a:pt x="57" y="4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38" y="0"/>
                    </a:lnTo>
                    <a:lnTo>
                      <a:pt x="33" y="0"/>
                    </a:lnTo>
                    <a:lnTo>
                      <a:pt x="29" y="0"/>
                    </a:lnTo>
                    <a:lnTo>
                      <a:pt x="25" y="4"/>
                    </a:lnTo>
                    <a:lnTo>
                      <a:pt x="17" y="6"/>
                    </a:lnTo>
                    <a:lnTo>
                      <a:pt x="12" y="12"/>
                    </a:lnTo>
                    <a:lnTo>
                      <a:pt x="4" y="18"/>
                    </a:lnTo>
                    <a:lnTo>
                      <a:pt x="2" y="25"/>
                    </a:lnTo>
                    <a:lnTo>
                      <a:pt x="0" y="33"/>
                    </a:lnTo>
                    <a:lnTo>
                      <a:pt x="0" y="42"/>
                    </a:lnTo>
                    <a:lnTo>
                      <a:pt x="0" y="50"/>
                    </a:lnTo>
                    <a:lnTo>
                      <a:pt x="2" y="57"/>
                    </a:lnTo>
                    <a:lnTo>
                      <a:pt x="4" y="65"/>
                    </a:lnTo>
                    <a:lnTo>
                      <a:pt x="12" y="73"/>
                    </a:lnTo>
                    <a:lnTo>
                      <a:pt x="17" y="76"/>
                    </a:lnTo>
                    <a:lnTo>
                      <a:pt x="25" y="80"/>
                    </a:lnTo>
                    <a:lnTo>
                      <a:pt x="29" y="82"/>
                    </a:lnTo>
                    <a:lnTo>
                      <a:pt x="33" y="82"/>
                    </a:lnTo>
                    <a:lnTo>
                      <a:pt x="38" y="84"/>
                    </a:lnTo>
                    <a:lnTo>
                      <a:pt x="42" y="84"/>
                    </a:lnTo>
                    <a:lnTo>
                      <a:pt x="42" y="8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76" name="Freeform 464"/>
              <p:cNvSpPr>
                <a:spLocks/>
              </p:cNvSpPr>
              <p:nvPr/>
            </p:nvSpPr>
            <p:spPr bwMode="auto">
              <a:xfrm>
                <a:off x="4649" y="974"/>
                <a:ext cx="23" cy="72"/>
              </a:xfrm>
              <a:custGeom>
                <a:avLst/>
                <a:gdLst>
                  <a:gd name="T0" fmla="*/ 0 w 45"/>
                  <a:gd name="T1" fmla="*/ 9 h 144"/>
                  <a:gd name="T2" fmla="*/ 1 w 45"/>
                  <a:gd name="T3" fmla="*/ 144 h 144"/>
                  <a:gd name="T4" fmla="*/ 45 w 45"/>
                  <a:gd name="T5" fmla="*/ 123 h 144"/>
                  <a:gd name="T6" fmla="*/ 32 w 45"/>
                  <a:gd name="T7" fmla="*/ 0 h 144"/>
                  <a:gd name="T8" fmla="*/ 0 w 45"/>
                  <a:gd name="T9" fmla="*/ 9 h 144"/>
                  <a:gd name="T10" fmla="*/ 0 w 45"/>
                  <a:gd name="T11" fmla="*/ 9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144">
                    <a:moveTo>
                      <a:pt x="0" y="9"/>
                    </a:moveTo>
                    <a:lnTo>
                      <a:pt x="1" y="144"/>
                    </a:lnTo>
                    <a:lnTo>
                      <a:pt x="45" y="123"/>
                    </a:lnTo>
                    <a:lnTo>
                      <a:pt x="32" y="0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638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77" name="Freeform 465"/>
              <p:cNvSpPr>
                <a:spLocks/>
              </p:cNvSpPr>
              <p:nvPr/>
            </p:nvSpPr>
            <p:spPr bwMode="auto">
              <a:xfrm>
                <a:off x="4621" y="961"/>
                <a:ext cx="59" cy="93"/>
              </a:xfrm>
              <a:custGeom>
                <a:avLst/>
                <a:gdLst>
                  <a:gd name="T0" fmla="*/ 0 w 117"/>
                  <a:gd name="T1" fmla="*/ 11 h 184"/>
                  <a:gd name="T2" fmla="*/ 7 w 117"/>
                  <a:gd name="T3" fmla="*/ 163 h 184"/>
                  <a:gd name="T4" fmla="*/ 7 w 117"/>
                  <a:gd name="T5" fmla="*/ 165 h 184"/>
                  <a:gd name="T6" fmla="*/ 9 w 117"/>
                  <a:gd name="T7" fmla="*/ 169 h 184"/>
                  <a:gd name="T8" fmla="*/ 15 w 117"/>
                  <a:gd name="T9" fmla="*/ 173 h 184"/>
                  <a:gd name="T10" fmla="*/ 17 w 117"/>
                  <a:gd name="T11" fmla="*/ 175 h 184"/>
                  <a:gd name="T12" fmla="*/ 20 w 117"/>
                  <a:gd name="T13" fmla="*/ 177 h 184"/>
                  <a:gd name="T14" fmla="*/ 22 w 117"/>
                  <a:gd name="T15" fmla="*/ 179 h 184"/>
                  <a:gd name="T16" fmla="*/ 28 w 117"/>
                  <a:gd name="T17" fmla="*/ 181 h 184"/>
                  <a:gd name="T18" fmla="*/ 34 w 117"/>
                  <a:gd name="T19" fmla="*/ 182 h 184"/>
                  <a:gd name="T20" fmla="*/ 39 w 117"/>
                  <a:gd name="T21" fmla="*/ 182 h 184"/>
                  <a:gd name="T22" fmla="*/ 45 w 117"/>
                  <a:gd name="T23" fmla="*/ 182 h 184"/>
                  <a:gd name="T24" fmla="*/ 55 w 117"/>
                  <a:gd name="T25" fmla="*/ 184 h 184"/>
                  <a:gd name="T26" fmla="*/ 60 w 117"/>
                  <a:gd name="T27" fmla="*/ 182 h 184"/>
                  <a:gd name="T28" fmla="*/ 68 w 117"/>
                  <a:gd name="T29" fmla="*/ 181 h 184"/>
                  <a:gd name="T30" fmla="*/ 74 w 117"/>
                  <a:gd name="T31" fmla="*/ 179 h 184"/>
                  <a:gd name="T32" fmla="*/ 81 w 117"/>
                  <a:gd name="T33" fmla="*/ 179 h 184"/>
                  <a:gd name="T34" fmla="*/ 85 w 117"/>
                  <a:gd name="T35" fmla="*/ 175 h 184"/>
                  <a:gd name="T36" fmla="*/ 93 w 117"/>
                  <a:gd name="T37" fmla="*/ 173 h 184"/>
                  <a:gd name="T38" fmla="*/ 96 w 117"/>
                  <a:gd name="T39" fmla="*/ 171 h 184"/>
                  <a:gd name="T40" fmla="*/ 102 w 117"/>
                  <a:gd name="T41" fmla="*/ 167 h 184"/>
                  <a:gd name="T42" fmla="*/ 108 w 117"/>
                  <a:gd name="T43" fmla="*/ 163 h 184"/>
                  <a:gd name="T44" fmla="*/ 114 w 117"/>
                  <a:gd name="T45" fmla="*/ 160 h 184"/>
                  <a:gd name="T46" fmla="*/ 115 w 117"/>
                  <a:gd name="T47" fmla="*/ 156 h 184"/>
                  <a:gd name="T48" fmla="*/ 117 w 117"/>
                  <a:gd name="T49" fmla="*/ 154 h 184"/>
                  <a:gd name="T50" fmla="*/ 104 w 117"/>
                  <a:gd name="T51" fmla="*/ 0 h 184"/>
                  <a:gd name="T52" fmla="*/ 76 w 117"/>
                  <a:gd name="T53" fmla="*/ 17 h 184"/>
                  <a:gd name="T54" fmla="*/ 87 w 117"/>
                  <a:gd name="T55" fmla="*/ 137 h 184"/>
                  <a:gd name="T56" fmla="*/ 85 w 117"/>
                  <a:gd name="T57" fmla="*/ 137 h 184"/>
                  <a:gd name="T58" fmla="*/ 83 w 117"/>
                  <a:gd name="T59" fmla="*/ 139 h 184"/>
                  <a:gd name="T60" fmla="*/ 77 w 117"/>
                  <a:gd name="T61" fmla="*/ 143 h 184"/>
                  <a:gd name="T62" fmla="*/ 74 w 117"/>
                  <a:gd name="T63" fmla="*/ 146 h 184"/>
                  <a:gd name="T64" fmla="*/ 68 w 117"/>
                  <a:gd name="T65" fmla="*/ 146 h 184"/>
                  <a:gd name="T66" fmla="*/ 64 w 117"/>
                  <a:gd name="T67" fmla="*/ 146 h 184"/>
                  <a:gd name="T68" fmla="*/ 58 w 117"/>
                  <a:gd name="T69" fmla="*/ 146 h 184"/>
                  <a:gd name="T70" fmla="*/ 55 w 117"/>
                  <a:gd name="T71" fmla="*/ 148 h 184"/>
                  <a:gd name="T72" fmla="*/ 51 w 117"/>
                  <a:gd name="T73" fmla="*/ 146 h 184"/>
                  <a:gd name="T74" fmla="*/ 45 w 117"/>
                  <a:gd name="T75" fmla="*/ 146 h 184"/>
                  <a:gd name="T76" fmla="*/ 39 w 117"/>
                  <a:gd name="T77" fmla="*/ 144 h 184"/>
                  <a:gd name="T78" fmla="*/ 34 w 117"/>
                  <a:gd name="T79" fmla="*/ 143 h 184"/>
                  <a:gd name="T80" fmla="*/ 32 w 117"/>
                  <a:gd name="T81" fmla="*/ 21 h 184"/>
                  <a:gd name="T82" fmla="*/ 0 w 117"/>
                  <a:gd name="T83" fmla="*/ 11 h 184"/>
                  <a:gd name="T84" fmla="*/ 0 w 117"/>
                  <a:gd name="T85" fmla="*/ 11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184">
                    <a:moveTo>
                      <a:pt x="0" y="11"/>
                    </a:moveTo>
                    <a:lnTo>
                      <a:pt x="7" y="163"/>
                    </a:lnTo>
                    <a:lnTo>
                      <a:pt x="7" y="165"/>
                    </a:lnTo>
                    <a:lnTo>
                      <a:pt x="9" y="169"/>
                    </a:lnTo>
                    <a:lnTo>
                      <a:pt x="15" y="173"/>
                    </a:lnTo>
                    <a:lnTo>
                      <a:pt x="17" y="175"/>
                    </a:lnTo>
                    <a:lnTo>
                      <a:pt x="20" y="177"/>
                    </a:lnTo>
                    <a:lnTo>
                      <a:pt x="22" y="179"/>
                    </a:lnTo>
                    <a:lnTo>
                      <a:pt x="28" y="181"/>
                    </a:lnTo>
                    <a:lnTo>
                      <a:pt x="34" y="182"/>
                    </a:lnTo>
                    <a:lnTo>
                      <a:pt x="39" y="182"/>
                    </a:lnTo>
                    <a:lnTo>
                      <a:pt x="45" y="182"/>
                    </a:lnTo>
                    <a:lnTo>
                      <a:pt x="55" y="184"/>
                    </a:lnTo>
                    <a:lnTo>
                      <a:pt x="60" y="182"/>
                    </a:lnTo>
                    <a:lnTo>
                      <a:pt x="68" y="181"/>
                    </a:lnTo>
                    <a:lnTo>
                      <a:pt x="74" y="179"/>
                    </a:lnTo>
                    <a:lnTo>
                      <a:pt x="81" y="179"/>
                    </a:lnTo>
                    <a:lnTo>
                      <a:pt x="85" y="175"/>
                    </a:lnTo>
                    <a:lnTo>
                      <a:pt x="93" y="173"/>
                    </a:lnTo>
                    <a:lnTo>
                      <a:pt x="96" y="171"/>
                    </a:lnTo>
                    <a:lnTo>
                      <a:pt x="102" y="167"/>
                    </a:lnTo>
                    <a:lnTo>
                      <a:pt x="108" y="163"/>
                    </a:lnTo>
                    <a:lnTo>
                      <a:pt x="114" y="160"/>
                    </a:lnTo>
                    <a:lnTo>
                      <a:pt x="115" y="156"/>
                    </a:lnTo>
                    <a:lnTo>
                      <a:pt x="117" y="154"/>
                    </a:lnTo>
                    <a:lnTo>
                      <a:pt x="104" y="0"/>
                    </a:lnTo>
                    <a:lnTo>
                      <a:pt x="76" y="17"/>
                    </a:lnTo>
                    <a:lnTo>
                      <a:pt x="87" y="137"/>
                    </a:lnTo>
                    <a:lnTo>
                      <a:pt x="85" y="137"/>
                    </a:lnTo>
                    <a:lnTo>
                      <a:pt x="83" y="139"/>
                    </a:lnTo>
                    <a:lnTo>
                      <a:pt x="77" y="143"/>
                    </a:lnTo>
                    <a:lnTo>
                      <a:pt x="74" y="146"/>
                    </a:lnTo>
                    <a:lnTo>
                      <a:pt x="68" y="146"/>
                    </a:lnTo>
                    <a:lnTo>
                      <a:pt x="64" y="146"/>
                    </a:lnTo>
                    <a:lnTo>
                      <a:pt x="58" y="146"/>
                    </a:lnTo>
                    <a:lnTo>
                      <a:pt x="55" y="148"/>
                    </a:lnTo>
                    <a:lnTo>
                      <a:pt x="51" y="146"/>
                    </a:lnTo>
                    <a:lnTo>
                      <a:pt x="45" y="146"/>
                    </a:lnTo>
                    <a:lnTo>
                      <a:pt x="39" y="144"/>
                    </a:lnTo>
                    <a:lnTo>
                      <a:pt x="34" y="143"/>
                    </a:lnTo>
                    <a:lnTo>
                      <a:pt x="32" y="21"/>
                    </a:lnTo>
                    <a:lnTo>
                      <a:pt x="0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78" name="Freeform 466"/>
              <p:cNvSpPr>
                <a:spLocks/>
              </p:cNvSpPr>
              <p:nvPr/>
            </p:nvSpPr>
            <p:spPr bwMode="auto">
              <a:xfrm>
                <a:off x="4641" y="988"/>
                <a:ext cx="4" cy="42"/>
              </a:xfrm>
              <a:custGeom>
                <a:avLst/>
                <a:gdLst>
                  <a:gd name="T0" fmla="*/ 0 w 10"/>
                  <a:gd name="T1" fmla="*/ 0 h 84"/>
                  <a:gd name="T2" fmla="*/ 2 w 10"/>
                  <a:gd name="T3" fmla="*/ 82 h 84"/>
                  <a:gd name="T4" fmla="*/ 10 w 10"/>
                  <a:gd name="T5" fmla="*/ 84 h 84"/>
                  <a:gd name="T6" fmla="*/ 10 w 10"/>
                  <a:gd name="T7" fmla="*/ 2 h 84"/>
                  <a:gd name="T8" fmla="*/ 0 w 10"/>
                  <a:gd name="T9" fmla="*/ 0 h 84"/>
                  <a:gd name="T10" fmla="*/ 0 w 10"/>
                  <a:gd name="T1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4">
                    <a:moveTo>
                      <a:pt x="0" y="0"/>
                    </a:moveTo>
                    <a:lnTo>
                      <a:pt x="2" y="82"/>
                    </a:lnTo>
                    <a:lnTo>
                      <a:pt x="10" y="84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A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79" name="Freeform 467"/>
              <p:cNvSpPr>
                <a:spLocks/>
              </p:cNvSpPr>
              <p:nvPr/>
            </p:nvSpPr>
            <p:spPr bwMode="auto">
              <a:xfrm>
                <a:off x="4653" y="987"/>
                <a:ext cx="7" cy="43"/>
              </a:xfrm>
              <a:custGeom>
                <a:avLst/>
                <a:gdLst>
                  <a:gd name="T0" fmla="*/ 0 w 13"/>
                  <a:gd name="T1" fmla="*/ 0 h 86"/>
                  <a:gd name="T2" fmla="*/ 6 w 13"/>
                  <a:gd name="T3" fmla="*/ 0 h 86"/>
                  <a:gd name="T4" fmla="*/ 13 w 13"/>
                  <a:gd name="T5" fmla="*/ 80 h 86"/>
                  <a:gd name="T6" fmla="*/ 4 w 13"/>
                  <a:gd name="T7" fmla="*/ 86 h 86"/>
                  <a:gd name="T8" fmla="*/ 0 w 13"/>
                  <a:gd name="T9" fmla="*/ 0 h 86"/>
                  <a:gd name="T10" fmla="*/ 0 w 13"/>
                  <a:gd name="T11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86">
                    <a:moveTo>
                      <a:pt x="0" y="0"/>
                    </a:moveTo>
                    <a:lnTo>
                      <a:pt x="6" y="0"/>
                    </a:lnTo>
                    <a:lnTo>
                      <a:pt x="13" y="80"/>
                    </a:lnTo>
                    <a:lnTo>
                      <a:pt x="4" y="8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A69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80" name="Freeform 468"/>
              <p:cNvSpPr>
                <a:spLocks/>
              </p:cNvSpPr>
              <p:nvPr/>
            </p:nvSpPr>
            <p:spPr bwMode="auto">
              <a:xfrm>
                <a:off x="4634" y="956"/>
                <a:ext cx="29" cy="17"/>
              </a:xfrm>
              <a:custGeom>
                <a:avLst/>
                <a:gdLst>
                  <a:gd name="T0" fmla="*/ 0 w 57"/>
                  <a:gd name="T1" fmla="*/ 20 h 34"/>
                  <a:gd name="T2" fmla="*/ 25 w 57"/>
                  <a:gd name="T3" fmla="*/ 17 h 34"/>
                  <a:gd name="T4" fmla="*/ 23 w 57"/>
                  <a:gd name="T5" fmla="*/ 0 h 34"/>
                  <a:gd name="T6" fmla="*/ 46 w 57"/>
                  <a:gd name="T7" fmla="*/ 3 h 34"/>
                  <a:gd name="T8" fmla="*/ 57 w 57"/>
                  <a:gd name="T9" fmla="*/ 19 h 34"/>
                  <a:gd name="T10" fmla="*/ 29 w 57"/>
                  <a:gd name="T11" fmla="*/ 19 h 34"/>
                  <a:gd name="T12" fmla="*/ 29 w 57"/>
                  <a:gd name="T13" fmla="*/ 34 h 34"/>
                  <a:gd name="T14" fmla="*/ 4 w 57"/>
                  <a:gd name="T15" fmla="*/ 34 h 34"/>
                  <a:gd name="T16" fmla="*/ 0 w 57"/>
                  <a:gd name="T17" fmla="*/ 20 h 34"/>
                  <a:gd name="T18" fmla="*/ 0 w 57"/>
                  <a:gd name="T19" fmla="*/ 2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34">
                    <a:moveTo>
                      <a:pt x="0" y="20"/>
                    </a:moveTo>
                    <a:lnTo>
                      <a:pt x="25" y="17"/>
                    </a:lnTo>
                    <a:lnTo>
                      <a:pt x="23" y="0"/>
                    </a:lnTo>
                    <a:lnTo>
                      <a:pt x="46" y="3"/>
                    </a:lnTo>
                    <a:lnTo>
                      <a:pt x="57" y="19"/>
                    </a:lnTo>
                    <a:lnTo>
                      <a:pt x="29" y="19"/>
                    </a:lnTo>
                    <a:lnTo>
                      <a:pt x="29" y="34"/>
                    </a:lnTo>
                    <a:lnTo>
                      <a:pt x="4" y="34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BDC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81" name="Freeform 469"/>
              <p:cNvSpPr>
                <a:spLocks/>
              </p:cNvSpPr>
              <p:nvPr/>
            </p:nvSpPr>
            <p:spPr bwMode="auto">
              <a:xfrm>
                <a:off x="4635" y="956"/>
                <a:ext cx="10" cy="7"/>
              </a:xfrm>
              <a:custGeom>
                <a:avLst/>
                <a:gdLst>
                  <a:gd name="T0" fmla="*/ 0 w 21"/>
                  <a:gd name="T1" fmla="*/ 15 h 15"/>
                  <a:gd name="T2" fmla="*/ 21 w 21"/>
                  <a:gd name="T3" fmla="*/ 15 h 15"/>
                  <a:gd name="T4" fmla="*/ 19 w 21"/>
                  <a:gd name="T5" fmla="*/ 0 h 15"/>
                  <a:gd name="T6" fmla="*/ 0 w 21"/>
                  <a:gd name="T7" fmla="*/ 15 h 15"/>
                  <a:gd name="T8" fmla="*/ 0 w 2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0" y="15"/>
                    </a:moveTo>
                    <a:lnTo>
                      <a:pt x="21" y="15"/>
                    </a:lnTo>
                    <a:lnTo>
                      <a:pt x="19" y="0"/>
                    </a:lnTo>
                    <a:lnTo>
                      <a:pt x="0" y="15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7A9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82" name="Freeform 470"/>
              <p:cNvSpPr>
                <a:spLocks/>
              </p:cNvSpPr>
              <p:nvPr/>
            </p:nvSpPr>
            <p:spPr bwMode="auto">
              <a:xfrm>
                <a:off x="4650" y="967"/>
                <a:ext cx="12" cy="6"/>
              </a:xfrm>
              <a:custGeom>
                <a:avLst/>
                <a:gdLst>
                  <a:gd name="T0" fmla="*/ 4 w 23"/>
                  <a:gd name="T1" fmla="*/ 12 h 12"/>
                  <a:gd name="T2" fmla="*/ 0 w 23"/>
                  <a:gd name="T3" fmla="*/ 0 h 12"/>
                  <a:gd name="T4" fmla="*/ 23 w 23"/>
                  <a:gd name="T5" fmla="*/ 0 h 12"/>
                  <a:gd name="T6" fmla="*/ 4 w 23"/>
                  <a:gd name="T7" fmla="*/ 12 h 12"/>
                  <a:gd name="T8" fmla="*/ 4 w 2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4" y="12"/>
                    </a:moveTo>
                    <a:lnTo>
                      <a:pt x="0" y="0"/>
                    </a:lnTo>
                    <a:lnTo>
                      <a:pt x="23" y="0"/>
                    </a:lnTo>
                    <a:lnTo>
                      <a:pt x="4" y="12"/>
                    </a:lnTo>
                    <a:lnTo>
                      <a:pt x="4" y="12"/>
                    </a:lnTo>
                    <a:close/>
                  </a:path>
                </a:pathLst>
              </a:custGeom>
              <a:solidFill>
                <a:srgbClr val="7A9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83" name="Freeform 471"/>
              <p:cNvSpPr>
                <a:spLocks/>
              </p:cNvSpPr>
              <p:nvPr/>
            </p:nvSpPr>
            <p:spPr bwMode="auto">
              <a:xfrm>
                <a:off x="4636" y="965"/>
                <a:ext cx="11" cy="9"/>
              </a:xfrm>
              <a:custGeom>
                <a:avLst/>
                <a:gdLst>
                  <a:gd name="T0" fmla="*/ 0 w 23"/>
                  <a:gd name="T1" fmla="*/ 7 h 17"/>
                  <a:gd name="T2" fmla="*/ 23 w 23"/>
                  <a:gd name="T3" fmla="*/ 0 h 17"/>
                  <a:gd name="T4" fmla="*/ 23 w 23"/>
                  <a:gd name="T5" fmla="*/ 17 h 17"/>
                  <a:gd name="T6" fmla="*/ 0 w 23"/>
                  <a:gd name="T7" fmla="*/ 7 h 17"/>
                  <a:gd name="T8" fmla="*/ 0 w 23"/>
                  <a:gd name="T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7">
                    <a:moveTo>
                      <a:pt x="0" y="7"/>
                    </a:moveTo>
                    <a:lnTo>
                      <a:pt x="23" y="0"/>
                    </a:lnTo>
                    <a:lnTo>
                      <a:pt x="23" y="17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D9E0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84" name="Freeform 472"/>
              <p:cNvSpPr>
                <a:spLocks/>
              </p:cNvSpPr>
              <p:nvPr/>
            </p:nvSpPr>
            <p:spPr bwMode="auto">
              <a:xfrm>
                <a:off x="4648" y="956"/>
                <a:ext cx="10" cy="8"/>
              </a:xfrm>
              <a:custGeom>
                <a:avLst/>
                <a:gdLst>
                  <a:gd name="T0" fmla="*/ 2 w 19"/>
                  <a:gd name="T1" fmla="*/ 0 h 17"/>
                  <a:gd name="T2" fmla="*/ 0 w 19"/>
                  <a:gd name="T3" fmla="*/ 17 h 17"/>
                  <a:gd name="T4" fmla="*/ 19 w 19"/>
                  <a:gd name="T5" fmla="*/ 13 h 17"/>
                  <a:gd name="T6" fmla="*/ 2 w 19"/>
                  <a:gd name="T7" fmla="*/ 0 h 17"/>
                  <a:gd name="T8" fmla="*/ 2 w 1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7">
                    <a:moveTo>
                      <a:pt x="2" y="0"/>
                    </a:moveTo>
                    <a:lnTo>
                      <a:pt x="0" y="17"/>
                    </a:lnTo>
                    <a:lnTo>
                      <a:pt x="19" y="1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D9E0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85" name="Freeform 473"/>
              <p:cNvSpPr>
                <a:spLocks/>
              </p:cNvSpPr>
              <p:nvPr/>
            </p:nvSpPr>
            <p:spPr bwMode="auto">
              <a:xfrm>
                <a:off x="4642" y="946"/>
                <a:ext cx="28" cy="38"/>
              </a:xfrm>
              <a:custGeom>
                <a:avLst/>
                <a:gdLst>
                  <a:gd name="T0" fmla="*/ 6 w 57"/>
                  <a:gd name="T1" fmla="*/ 28 h 76"/>
                  <a:gd name="T2" fmla="*/ 8 w 57"/>
                  <a:gd name="T3" fmla="*/ 26 h 76"/>
                  <a:gd name="T4" fmla="*/ 16 w 57"/>
                  <a:gd name="T5" fmla="*/ 26 h 76"/>
                  <a:gd name="T6" fmla="*/ 19 w 57"/>
                  <a:gd name="T7" fmla="*/ 26 h 76"/>
                  <a:gd name="T8" fmla="*/ 25 w 57"/>
                  <a:gd name="T9" fmla="*/ 28 h 76"/>
                  <a:gd name="T10" fmla="*/ 27 w 57"/>
                  <a:gd name="T11" fmla="*/ 30 h 76"/>
                  <a:gd name="T12" fmla="*/ 31 w 57"/>
                  <a:gd name="T13" fmla="*/ 36 h 76"/>
                  <a:gd name="T14" fmla="*/ 31 w 57"/>
                  <a:gd name="T15" fmla="*/ 39 h 76"/>
                  <a:gd name="T16" fmla="*/ 27 w 57"/>
                  <a:gd name="T17" fmla="*/ 43 h 76"/>
                  <a:gd name="T18" fmla="*/ 23 w 57"/>
                  <a:gd name="T19" fmla="*/ 45 h 76"/>
                  <a:gd name="T20" fmla="*/ 17 w 57"/>
                  <a:gd name="T21" fmla="*/ 47 h 76"/>
                  <a:gd name="T22" fmla="*/ 14 w 57"/>
                  <a:gd name="T23" fmla="*/ 47 h 76"/>
                  <a:gd name="T24" fmla="*/ 8 w 57"/>
                  <a:gd name="T25" fmla="*/ 47 h 76"/>
                  <a:gd name="T26" fmla="*/ 4 w 57"/>
                  <a:gd name="T27" fmla="*/ 47 h 76"/>
                  <a:gd name="T28" fmla="*/ 4 w 57"/>
                  <a:gd name="T29" fmla="*/ 49 h 76"/>
                  <a:gd name="T30" fmla="*/ 2 w 57"/>
                  <a:gd name="T31" fmla="*/ 76 h 76"/>
                  <a:gd name="T32" fmla="*/ 4 w 57"/>
                  <a:gd name="T33" fmla="*/ 76 h 76"/>
                  <a:gd name="T34" fmla="*/ 10 w 57"/>
                  <a:gd name="T35" fmla="*/ 76 h 76"/>
                  <a:gd name="T36" fmla="*/ 14 w 57"/>
                  <a:gd name="T37" fmla="*/ 74 h 76"/>
                  <a:gd name="T38" fmla="*/ 19 w 57"/>
                  <a:gd name="T39" fmla="*/ 74 h 76"/>
                  <a:gd name="T40" fmla="*/ 25 w 57"/>
                  <a:gd name="T41" fmla="*/ 74 h 76"/>
                  <a:gd name="T42" fmla="*/ 31 w 57"/>
                  <a:gd name="T43" fmla="*/ 72 h 76"/>
                  <a:gd name="T44" fmla="*/ 36 w 57"/>
                  <a:gd name="T45" fmla="*/ 70 h 76"/>
                  <a:gd name="T46" fmla="*/ 40 w 57"/>
                  <a:gd name="T47" fmla="*/ 68 h 76"/>
                  <a:gd name="T48" fmla="*/ 44 w 57"/>
                  <a:gd name="T49" fmla="*/ 64 h 76"/>
                  <a:gd name="T50" fmla="*/ 50 w 57"/>
                  <a:gd name="T51" fmla="*/ 60 h 76"/>
                  <a:gd name="T52" fmla="*/ 52 w 57"/>
                  <a:gd name="T53" fmla="*/ 55 h 76"/>
                  <a:gd name="T54" fmla="*/ 55 w 57"/>
                  <a:gd name="T55" fmla="*/ 51 h 76"/>
                  <a:gd name="T56" fmla="*/ 57 w 57"/>
                  <a:gd name="T57" fmla="*/ 43 h 76"/>
                  <a:gd name="T58" fmla="*/ 57 w 57"/>
                  <a:gd name="T59" fmla="*/ 38 h 76"/>
                  <a:gd name="T60" fmla="*/ 57 w 57"/>
                  <a:gd name="T61" fmla="*/ 28 h 76"/>
                  <a:gd name="T62" fmla="*/ 55 w 57"/>
                  <a:gd name="T63" fmla="*/ 22 h 76"/>
                  <a:gd name="T64" fmla="*/ 52 w 57"/>
                  <a:gd name="T65" fmla="*/ 17 h 76"/>
                  <a:gd name="T66" fmla="*/ 50 w 57"/>
                  <a:gd name="T67" fmla="*/ 11 h 76"/>
                  <a:gd name="T68" fmla="*/ 44 w 57"/>
                  <a:gd name="T69" fmla="*/ 7 h 76"/>
                  <a:gd name="T70" fmla="*/ 40 w 57"/>
                  <a:gd name="T71" fmla="*/ 5 h 76"/>
                  <a:gd name="T72" fmla="*/ 36 w 57"/>
                  <a:gd name="T73" fmla="*/ 1 h 76"/>
                  <a:gd name="T74" fmla="*/ 33 w 57"/>
                  <a:gd name="T75" fmla="*/ 1 h 76"/>
                  <a:gd name="T76" fmla="*/ 27 w 57"/>
                  <a:gd name="T77" fmla="*/ 0 h 76"/>
                  <a:gd name="T78" fmla="*/ 21 w 57"/>
                  <a:gd name="T79" fmla="*/ 0 h 76"/>
                  <a:gd name="T80" fmla="*/ 17 w 57"/>
                  <a:gd name="T81" fmla="*/ 0 h 76"/>
                  <a:gd name="T82" fmla="*/ 14 w 57"/>
                  <a:gd name="T83" fmla="*/ 0 h 76"/>
                  <a:gd name="T84" fmla="*/ 6 w 57"/>
                  <a:gd name="T85" fmla="*/ 0 h 76"/>
                  <a:gd name="T86" fmla="*/ 0 w 57"/>
                  <a:gd name="T87" fmla="*/ 1 h 76"/>
                  <a:gd name="T88" fmla="*/ 6 w 57"/>
                  <a:gd name="T89" fmla="*/ 28 h 76"/>
                  <a:gd name="T90" fmla="*/ 6 w 57"/>
                  <a:gd name="T91" fmla="*/ 2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7" h="76">
                    <a:moveTo>
                      <a:pt x="6" y="28"/>
                    </a:moveTo>
                    <a:lnTo>
                      <a:pt x="8" y="26"/>
                    </a:lnTo>
                    <a:lnTo>
                      <a:pt x="16" y="26"/>
                    </a:lnTo>
                    <a:lnTo>
                      <a:pt x="19" y="26"/>
                    </a:lnTo>
                    <a:lnTo>
                      <a:pt x="25" y="28"/>
                    </a:lnTo>
                    <a:lnTo>
                      <a:pt x="27" y="30"/>
                    </a:lnTo>
                    <a:lnTo>
                      <a:pt x="31" y="36"/>
                    </a:lnTo>
                    <a:lnTo>
                      <a:pt x="31" y="39"/>
                    </a:lnTo>
                    <a:lnTo>
                      <a:pt x="27" y="43"/>
                    </a:lnTo>
                    <a:lnTo>
                      <a:pt x="23" y="45"/>
                    </a:lnTo>
                    <a:lnTo>
                      <a:pt x="17" y="47"/>
                    </a:lnTo>
                    <a:lnTo>
                      <a:pt x="14" y="47"/>
                    </a:lnTo>
                    <a:lnTo>
                      <a:pt x="8" y="47"/>
                    </a:lnTo>
                    <a:lnTo>
                      <a:pt x="4" y="47"/>
                    </a:lnTo>
                    <a:lnTo>
                      <a:pt x="4" y="49"/>
                    </a:lnTo>
                    <a:lnTo>
                      <a:pt x="2" y="76"/>
                    </a:lnTo>
                    <a:lnTo>
                      <a:pt x="4" y="76"/>
                    </a:lnTo>
                    <a:lnTo>
                      <a:pt x="10" y="76"/>
                    </a:lnTo>
                    <a:lnTo>
                      <a:pt x="14" y="74"/>
                    </a:lnTo>
                    <a:lnTo>
                      <a:pt x="19" y="74"/>
                    </a:lnTo>
                    <a:lnTo>
                      <a:pt x="25" y="74"/>
                    </a:lnTo>
                    <a:lnTo>
                      <a:pt x="31" y="72"/>
                    </a:lnTo>
                    <a:lnTo>
                      <a:pt x="36" y="70"/>
                    </a:lnTo>
                    <a:lnTo>
                      <a:pt x="40" y="68"/>
                    </a:lnTo>
                    <a:lnTo>
                      <a:pt x="44" y="64"/>
                    </a:lnTo>
                    <a:lnTo>
                      <a:pt x="50" y="60"/>
                    </a:lnTo>
                    <a:lnTo>
                      <a:pt x="52" y="55"/>
                    </a:lnTo>
                    <a:lnTo>
                      <a:pt x="55" y="51"/>
                    </a:lnTo>
                    <a:lnTo>
                      <a:pt x="57" y="43"/>
                    </a:lnTo>
                    <a:lnTo>
                      <a:pt x="57" y="38"/>
                    </a:lnTo>
                    <a:lnTo>
                      <a:pt x="57" y="28"/>
                    </a:lnTo>
                    <a:lnTo>
                      <a:pt x="55" y="22"/>
                    </a:lnTo>
                    <a:lnTo>
                      <a:pt x="52" y="17"/>
                    </a:lnTo>
                    <a:lnTo>
                      <a:pt x="50" y="11"/>
                    </a:lnTo>
                    <a:lnTo>
                      <a:pt x="44" y="7"/>
                    </a:lnTo>
                    <a:lnTo>
                      <a:pt x="40" y="5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0" y="1"/>
                    </a:lnTo>
                    <a:lnTo>
                      <a:pt x="6" y="28"/>
                    </a:lnTo>
                    <a:lnTo>
                      <a:pt x="6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86" name="Freeform 474"/>
              <p:cNvSpPr>
                <a:spLocks/>
              </p:cNvSpPr>
              <p:nvPr/>
            </p:nvSpPr>
            <p:spPr bwMode="auto">
              <a:xfrm>
                <a:off x="4620" y="946"/>
                <a:ext cx="28" cy="38"/>
              </a:xfrm>
              <a:custGeom>
                <a:avLst/>
                <a:gdLst>
                  <a:gd name="T0" fmla="*/ 57 w 57"/>
                  <a:gd name="T1" fmla="*/ 49 h 76"/>
                  <a:gd name="T2" fmla="*/ 53 w 57"/>
                  <a:gd name="T3" fmla="*/ 47 h 76"/>
                  <a:gd name="T4" fmla="*/ 45 w 57"/>
                  <a:gd name="T5" fmla="*/ 47 h 76"/>
                  <a:gd name="T6" fmla="*/ 38 w 57"/>
                  <a:gd name="T7" fmla="*/ 45 h 76"/>
                  <a:gd name="T8" fmla="*/ 34 w 57"/>
                  <a:gd name="T9" fmla="*/ 41 h 76"/>
                  <a:gd name="T10" fmla="*/ 36 w 57"/>
                  <a:gd name="T11" fmla="*/ 34 h 76"/>
                  <a:gd name="T12" fmla="*/ 41 w 57"/>
                  <a:gd name="T13" fmla="*/ 30 h 76"/>
                  <a:gd name="T14" fmla="*/ 49 w 57"/>
                  <a:gd name="T15" fmla="*/ 26 h 76"/>
                  <a:gd name="T16" fmla="*/ 55 w 57"/>
                  <a:gd name="T17" fmla="*/ 26 h 76"/>
                  <a:gd name="T18" fmla="*/ 49 w 57"/>
                  <a:gd name="T19" fmla="*/ 0 h 76"/>
                  <a:gd name="T20" fmla="*/ 47 w 57"/>
                  <a:gd name="T21" fmla="*/ 0 h 76"/>
                  <a:gd name="T22" fmla="*/ 41 w 57"/>
                  <a:gd name="T23" fmla="*/ 1 h 76"/>
                  <a:gd name="T24" fmla="*/ 36 w 57"/>
                  <a:gd name="T25" fmla="*/ 1 h 76"/>
                  <a:gd name="T26" fmla="*/ 32 w 57"/>
                  <a:gd name="T27" fmla="*/ 3 h 76"/>
                  <a:gd name="T28" fmla="*/ 28 w 57"/>
                  <a:gd name="T29" fmla="*/ 5 h 76"/>
                  <a:gd name="T30" fmla="*/ 24 w 57"/>
                  <a:gd name="T31" fmla="*/ 7 h 76"/>
                  <a:gd name="T32" fmla="*/ 19 w 57"/>
                  <a:gd name="T33" fmla="*/ 9 h 76"/>
                  <a:gd name="T34" fmla="*/ 15 w 57"/>
                  <a:gd name="T35" fmla="*/ 11 h 76"/>
                  <a:gd name="T36" fmla="*/ 11 w 57"/>
                  <a:gd name="T37" fmla="*/ 15 h 76"/>
                  <a:gd name="T38" fmla="*/ 7 w 57"/>
                  <a:gd name="T39" fmla="*/ 19 h 76"/>
                  <a:gd name="T40" fmla="*/ 3 w 57"/>
                  <a:gd name="T41" fmla="*/ 24 h 76"/>
                  <a:gd name="T42" fmla="*/ 2 w 57"/>
                  <a:gd name="T43" fmla="*/ 28 h 76"/>
                  <a:gd name="T44" fmla="*/ 0 w 57"/>
                  <a:gd name="T45" fmla="*/ 34 h 76"/>
                  <a:gd name="T46" fmla="*/ 2 w 57"/>
                  <a:gd name="T47" fmla="*/ 41 h 76"/>
                  <a:gd name="T48" fmla="*/ 2 w 57"/>
                  <a:gd name="T49" fmla="*/ 45 h 76"/>
                  <a:gd name="T50" fmla="*/ 3 w 57"/>
                  <a:gd name="T51" fmla="*/ 51 h 76"/>
                  <a:gd name="T52" fmla="*/ 5 w 57"/>
                  <a:gd name="T53" fmla="*/ 57 h 76"/>
                  <a:gd name="T54" fmla="*/ 7 w 57"/>
                  <a:gd name="T55" fmla="*/ 60 h 76"/>
                  <a:gd name="T56" fmla="*/ 13 w 57"/>
                  <a:gd name="T57" fmla="*/ 66 h 76"/>
                  <a:gd name="T58" fmla="*/ 21 w 57"/>
                  <a:gd name="T59" fmla="*/ 72 h 76"/>
                  <a:gd name="T60" fmla="*/ 28 w 57"/>
                  <a:gd name="T61" fmla="*/ 74 h 76"/>
                  <a:gd name="T62" fmla="*/ 36 w 57"/>
                  <a:gd name="T63" fmla="*/ 76 h 76"/>
                  <a:gd name="T64" fmla="*/ 43 w 57"/>
                  <a:gd name="T65" fmla="*/ 76 h 76"/>
                  <a:gd name="T66" fmla="*/ 53 w 57"/>
                  <a:gd name="T67" fmla="*/ 76 h 76"/>
                  <a:gd name="T68" fmla="*/ 57 w 57"/>
                  <a:gd name="T69" fmla="*/ 49 h 76"/>
                  <a:gd name="T70" fmla="*/ 57 w 57"/>
                  <a:gd name="T71" fmla="*/ 4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" h="76">
                    <a:moveTo>
                      <a:pt x="57" y="49"/>
                    </a:moveTo>
                    <a:lnTo>
                      <a:pt x="53" y="47"/>
                    </a:lnTo>
                    <a:lnTo>
                      <a:pt x="45" y="47"/>
                    </a:lnTo>
                    <a:lnTo>
                      <a:pt x="38" y="45"/>
                    </a:lnTo>
                    <a:lnTo>
                      <a:pt x="34" y="41"/>
                    </a:lnTo>
                    <a:lnTo>
                      <a:pt x="36" y="34"/>
                    </a:lnTo>
                    <a:lnTo>
                      <a:pt x="41" y="30"/>
                    </a:lnTo>
                    <a:lnTo>
                      <a:pt x="49" y="26"/>
                    </a:lnTo>
                    <a:lnTo>
                      <a:pt x="55" y="26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1" y="1"/>
                    </a:lnTo>
                    <a:lnTo>
                      <a:pt x="36" y="1"/>
                    </a:lnTo>
                    <a:lnTo>
                      <a:pt x="32" y="3"/>
                    </a:lnTo>
                    <a:lnTo>
                      <a:pt x="28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5" y="11"/>
                    </a:lnTo>
                    <a:lnTo>
                      <a:pt x="11" y="15"/>
                    </a:lnTo>
                    <a:lnTo>
                      <a:pt x="7" y="19"/>
                    </a:lnTo>
                    <a:lnTo>
                      <a:pt x="3" y="24"/>
                    </a:lnTo>
                    <a:lnTo>
                      <a:pt x="2" y="28"/>
                    </a:lnTo>
                    <a:lnTo>
                      <a:pt x="0" y="34"/>
                    </a:lnTo>
                    <a:lnTo>
                      <a:pt x="2" y="41"/>
                    </a:lnTo>
                    <a:lnTo>
                      <a:pt x="2" y="45"/>
                    </a:lnTo>
                    <a:lnTo>
                      <a:pt x="3" y="51"/>
                    </a:lnTo>
                    <a:lnTo>
                      <a:pt x="5" y="57"/>
                    </a:lnTo>
                    <a:lnTo>
                      <a:pt x="7" y="60"/>
                    </a:lnTo>
                    <a:lnTo>
                      <a:pt x="13" y="66"/>
                    </a:lnTo>
                    <a:lnTo>
                      <a:pt x="21" y="72"/>
                    </a:lnTo>
                    <a:lnTo>
                      <a:pt x="28" y="74"/>
                    </a:lnTo>
                    <a:lnTo>
                      <a:pt x="36" y="76"/>
                    </a:lnTo>
                    <a:lnTo>
                      <a:pt x="43" y="76"/>
                    </a:lnTo>
                    <a:lnTo>
                      <a:pt x="53" y="76"/>
                    </a:lnTo>
                    <a:lnTo>
                      <a:pt x="57" y="49"/>
                    </a:lnTo>
                    <a:lnTo>
                      <a:pt x="57" y="4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87" name="Freeform 475"/>
              <p:cNvSpPr>
                <a:spLocks/>
              </p:cNvSpPr>
              <p:nvPr/>
            </p:nvSpPr>
            <p:spPr bwMode="auto">
              <a:xfrm>
                <a:off x="4226" y="1205"/>
                <a:ext cx="18" cy="16"/>
              </a:xfrm>
              <a:custGeom>
                <a:avLst/>
                <a:gdLst>
                  <a:gd name="T0" fmla="*/ 17 w 34"/>
                  <a:gd name="T1" fmla="*/ 32 h 32"/>
                  <a:gd name="T2" fmla="*/ 23 w 34"/>
                  <a:gd name="T3" fmla="*/ 30 h 32"/>
                  <a:gd name="T4" fmla="*/ 28 w 34"/>
                  <a:gd name="T5" fmla="*/ 28 h 32"/>
                  <a:gd name="T6" fmla="*/ 32 w 34"/>
                  <a:gd name="T7" fmla="*/ 23 h 32"/>
                  <a:gd name="T8" fmla="*/ 34 w 34"/>
                  <a:gd name="T9" fmla="*/ 17 h 32"/>
                  <a:gd name="T10" fmla="*/ 32 w 34"/>
                  <a:gd name="T11" fmla="*/ 9 h 32"/>
                  <a:gd name="T12" fmla="*/ 28 w 34"/>
                  <a:gd name="T13" fmla="*/ 3 h 32"/>
                  <a:gd name="T14" fmla="*/ 23 w 34"/>
                  <a:gd name="T15" fmla="*/ 0 h 32"/>
                  <a:gd name="T16" fmla="*/ 17 w 34"/>
                  <a:gd name="T17" fmla="*/ 0 h 32"/>
                  <a:gd name="T18" fmla="*/ 9 w 34"/>
                  <a:gd name="T19" fmla="*/ 0 h 32"/>
                  <a:gd name="T20" fmla="*/ 4 w 34"/>
                  <a:gd name="T21" fmla="*/ 3 h 32"/>
                  <a:gd name="T22" fmla="*/ 0 w 34"/>
                  <a:gd name="T23" fmla="*/ 9 h 32"/>
                  <a:gd name="T24" fmla="*/ 0 w 34"/>
                  <a:gd name="T25" fmla="*/ 17 h 32"/>
                  <a:gd name="T26" fmla="*/ 0 w 34"/>
                  <a:gd name="T27" fmla="*/ 23 h 32"/>
                  <a:gd name="T28" fmla="*/ 4 w 34"/>
                  <a:gd name="T29" fmla="*/ 28 h 32"/>
                  <a:gd name="T30" fmla="*/ 9 w 34"/>
                  <a:gd name="T31" fmla="*/ 30 h 32"/>
                  <a:gd name="T32" fmla="*/ 17 w 34"/>
                  <a:gd name="T33" fmla="*/ 32 h 32"/>
                  <a:gd name="T34" fmla="*/ 17 w 34"/>
                  <a:gd name="T3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32">
                    <a:moveTo>
                      <a:pt x="17" y="32"/>
                    </a:moveTo>
                    <a:lnTo>
                      <a:pt x="23" y="30"/>
                    </a:lnTo>
                    <a:lnTo>
                      <a:pt x="28" y="28"/>
                    </a:lnTo>
                    <a:lnTo>
                      <a:pt x="32" y="23"/>
                    </a:lnTo>
                    <a:lnTo>
                      <a:pt x="34" y="17"/>
                    </a:lnTo>
                    <a:lnTo>
                      <a:pt x="32" y="9"/>
                    </a:lnTo>
                    <a:lnTo>
                      <a:pt x="28" y="3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4" y="3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4" y="28"/>
                    </a:lnTo>
                    <a:lnTo>
                      <a:pt x="9" y="30"/>
                    </a:lnTo>
                    <a:lnTo>
                      <a:pt x="17" y="32"/>
                    </a:lnTo>
                    <a:lnTo>
                      <a:pt x="17" y="32"/>
                    </a:lnTo>
                    <a:close/>
                  </a:path>
                </a:pathLst>
              </a:custGeom>
              <a:solidFill>
                <a:srgbClr val="808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88" name="Freeform 476"/>
              <p:cNvSpPr>
                <a:spLocks/>
              </p:cNvSpPr>
              <p:nvPr/>
            </p:nvSpPr>
            <p:spPr bwMode="auto">
              <a:xfrm>
                <a:off x="4190" y="1522"/>
                <a:ext cx="36" cy="13"/>
              </a:xfrm>
              <a:custGeom>
                <a:avLst/>
                <a:gdLst>
                  <a:gd name="T0" fmla="*/ 5 w 72"/>
                  <a:gd name="T1" fmla="*/ 0 h 24"/>
                  <a:gd name="T2" fmla="*/ 72 w 72"/>
                  <a:gd name="T3" fmla="*/ 0 h 24"/>
                  <a:gd name="T4" fmla="*/ 59 w 72"/>
                  <a:gd name="T5" fmla="*/ 24 h 24"/>
                  <a:gd name="T6" fmla="*/ 0 w 72"/>
                  <a:gd name="T7" fmla="*/ 23 h 24"/>
                  <a:gd name="T8" fmla="*/ 5 w 72"/>
                  <a:gd name="T9" fmla="*/ 0 h 24"/>
                  <a:gd name="T10" fmla="*/ 5 w 72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24">
                    <a:moveTo>
                      <a:pt x="5" y="0"/>
                    </a:moveTo>
                    <a:lnTo>
                      <a:pt x="72" y="0"/>
                    </a:lnTo>
                    <a:lnTo>
                      <a:pt x="59" y="24"/>
                    </a:lnTo>
                    <a:lnTo>
                      <a:pt x="0" y="2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7A9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89" name="Freeform 477"/>
              <p:cNvSpPr>
                <a:spLocks/>
              </p:cNvSpPr>
              <p:nvPr/>
            </p:nvSpPr>
            <p:spPr bwMode="auto">
              <a:xfrm>
                <a:off x="4172" y="1508"/>
                <a:ext cx="22" cy="29"/>
              </a:xfrm>
              <a:custGeom>
                <a:avLst/>
                <a:gdLst>
                  <a:gd name="T0" fmla="*/ 19 w 43"/>
                  <a:gd name="T1" fmla="*/ 0 h 57"/>
                  <a:gd name="T2" fmla="*/ 21 w 43"/>
                  <a:gd name="T3" fmla="*/ 23 h 57"/>
                  <a:gd name="T4" fmla="*/ 0 w 43"/>
                  <a:gd name="T5" fmla="*/ 33 h 57"/>
                  <a:gd name="T6" fmla="*/ 22 w 43"/>
                  <a:gd name="T7" fmla="*/ 57 h 57"/>
                  <a:gd name="T8" fmla="*/ 24 w 43"/>
                  <a:gd name="T9" fmla="*/ 27 h 57"/>
                  <a:gd name="T10" fmla="*/ 43 w 43"/>
                  <a:gd name="T11" fmla="*/ 19 h 57"/>
                  <a:gd name="T12" fmla="*/ 40 w 43"/>
                  <a:gd name="T13" fmla="*/ 0 h 57"/>
                  <a:gd name="T14" fmla="*/ 19 w 43"/>
                  <a:gd name="T15" fmla="*/ 0 h 57"/>
                  <a:gd name="T16" fmla="*/ 19 w 43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7">
                    <a:moveTo>
                      <a:pt x="19" y="0"/>
                    </a:moveTo>
                    <a:lnTo>
                      <a:pt x="21" y="23"/>
                    </a:lnTo>
                    <a:lnTo>
                      <a:pt x="0" y="33"/>
                    </a:lnTo>
                    <a:lnTo>
                      <a:pt x="22" y="57"/>
                    </a:lnTo>
                    <a:lnTo>
                      <a:pt x="24" y="27"/>
                    </a:lnTo>
                    <a:lnTo>
                      <a:pt x="43" y="19"/>
                    </a:lnTo>
                    <a:lnTo>
                      <a:pt x="40" y="0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BDC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90" name="Freeform 478"/>
              <p:cNvSpPr>
                <a:spLocks/>
              </p:cNvSpPr>
              <p:nvPr/>
            </p:nvSpPr>
            <p:spPr bwMode="auto">
              <a:xfrm>
                <a:off x="4176" y="1522"/>
                <a:ext cx="6" cy="12"/>
              </a:xfrm>
              <a:custGeom>
                <a:avLst/>
                <a:gdLst>
                  <a:gd name="T0" fmla="*/ 0 w 12"/>
                  <a:gd name="T1" fmla="*/ 5 h 23"/>
                  <a:gd name="T2" fmla="*/ 12 w 12"/>
                  <a:gd name="T3" fmla="*/ 0 h 23"/>
                  <a:gd name="T4" fmla="*/ 12 w 12"/>
                  <a:gd name="T5" fmla="*/ 23 h 23"/>
                  <a:gd name="T6" fmla="*/ 0 w 12"/>
                  <a:gd name="T7" fmla="*/ 5 h 23"/>
                  <a:gd name="T8" fmla="*/ 0 w 12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3">
                    <a:moveTo>
                      <a:pt x="0" y="5"/>
                    </a:moveTo>
                    <a:lnTo>
                      <a:pt x="12" y="0"/>
                    </a:lnTo>
                    <a:lnTo>
                      <a:pt x="12" y="2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D9E0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91" name="Freeform 479"/>
              <p:cNvSpPr>
                <a:spLocks/>
              </p:cNvSpPr>
              <p:nvPr/>
            </p:nvSpPr>
            <p:spPr bwMode="auto">
              <a:xfrm>
                <a:off x="4185" y="1508"/>
                <a:ext cx="8" cy="10"/>
              </a:xfrm>
              <a:custGeom>
                <a:avLst/>
                <a:gdLst>
                  <a:gd name="T0" fmla="*/ 2 w 17"/>
                  <a:gd name="T1" fmla="*/ 0 h 19"/>
                  <a:gd name="T2" fmla="*/ 0 w 17"/>
                  <a:gd name="T3" fmla="*/ 19 h 19"/>
                  <a:gd name="T4" fmla="*/ 17 w 17"/>
                  <a:gd name="T5" fmla="*/ 12 h 19"/>
                  <a:gd name="T6" fmla="*/ 2 w 17"/>
                  <a:gd name="T7" fmla="*/ 0 h 19"/>
                  <a:gd name="T8" fmla="*/ 2 w 17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9">
                    <a:moveTo>
                      <a:pt x="2" y="0"/>
                    </a:moveTo>
                    <a:lnTo>
                      <a:pt x="0" y="19"/>
                    </a:lnTo>
                    <a:lnTo>
                      <a:pt x="17" y="1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D9E0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92" name="Freeform 480"/>
              <p:cNvSpPr>
                <a:spLocks/>
              </p:cNvSpPr>
              <p:nvPr/>
            </p:nvSpPr>
            <p:spPr bwMode="auto">
              <a:xfrm>
                <a:off x="4169" y="1500"/>
                <a:ext cx="30" cy="21"/>
              </a:xfrm>
              <a:custGeom>
                <a:avLst/>
                <a:gdLst>
                  <a:gd name="T0" fmla="*/ 17 w 59"/>
                  <a:gd name="T1" fmla="*/ 40 h 44"/>
                  <a:gd name="T2" fmla="*/ 17 w 59"/>
                  <a:gd name="T3" fmla="*/ 36 h 44"/>
                  <a:gd name="T4" fmla="*/ 17 w 59"/>
                  <a:gd name="T5" fmla="*/ 30 h 44"/>
                  <a:gd name="T6" fmla="*/ 19 w 59"/>
                  <a:gd name="T7" fmla="*/ 29 h 44"/>
                  <a:gd name="T8" fmla="*/ 21 w 59"/>
                  <a:gd name="T9" fmla="*/ 25 h 44"/>
                  <a:gd name="T10" fmla="*/ 25 w 59"/>
                  <a:gd name="T11" fmla="*/ 23 h 44"/>
                  <a:gd name="T12" fmla="*/ 30 w 59"/>
                  <a:gd name="T13" fmla="*/ 23 h 44"/>
                  <a:gd name="T14" fmla="*/ 34 w 59"/>
                  <a:gd name="T15" fmla="*/ 23 h 44"/>
                  <a:gd name="T16" fmla="*/ 38 w 59"/>
                  <a:gd name="T17" fmla="*/ 25 h 44"/>
                  <a:gd name="T18" fmla="*/ 38 w 59"/>
                  <a:gd name="T19" fmla="*/ 27 h 44"/>
                  <a:gd name="T20" fmla="*/ 42 w 59"/>
                  <a:gd name="T21" fmla="*/ 32 h 44"/>
                  <a:gd name="T22" fmla="*/ 42 w 59"/>
                  <a:gd name="T23" fmla="*/ 36 h 44"/>
                  <a:gd name="T24" fmla="*/ 42 w 59"/>
                  <a:gd name="T25" fmla="*/ 40 h 44"/>
                  <a:gd name="T26" fmla="*/ 42 w 59"/>
                  <a:gd name="T27" fmla="*/ 44 h 44"/>
                  <a:gd name="T28" fmla="*/ 42 w 59"/>
                  <a:gd name="T29" fmla="*/ 44 h 44"/>
                  <a:gd name="T30" fmla="*/ 59 w 59"/>
                  <a:gd name="T31" fmla="*/ 44 h 44"/>
                  <a:gd name="T32" fmla="*/ 59 w 59"/>
                  <a:gd name="T33" fmla="*/ 40 h 44"/>
                  <a:gd name="T34" fmla="*/ 59 w 59"/>
                  <a:gd name="T35" fmla="*/ 36 h 44"/>
                  <a:gd name="T36" fmla="*/ 57 w 59"/>
                  <a:gd name="T37" fmla="*/ 29 h 44"/>
                  <a:gd name="T38" fmla="*/ 57 w 59"/>
                  <a:gd name="T39" fmla="*/ 21 h 44"/>
                  <a:gd name="T40" fmla="*/ 53 w 59"/>
                  <a:gd name="T41" fmla="*/ 13 h 44"/>
                  <a:gd name="T42" fmla="*/ 49 w 59"/>
                  <a:gd name="T43" fmla="*/ 6 h 44"/>
                  <a:gd name="T44" fmla="*/ 44 w 59"/>
                  <a:gd name="T45" fmla="*/ 4 h 44"/>
                  <a:gd name="T46" fmla="*/ 42 w 59"/>
                  <a:gd name="T47" fmla="*/ 2 h 44"/>
                  <a:gd name="T48" fmla="*/ 36 w 59"/>
                  <a:gd name="T49" fmla="*/ 0 h 44"/>
                  <a:gd name="T50" fmla="*/ 32 w 59"/>
                  <a:gd name="T51" fmla="*/ 0 h 44"/>
                  <a:gd name="T52" fmla="*/ 25 w 59"/>
                  <a:gd name="T53" fmla="*/ 0 h 44"/>
                  <a:gd name="T54" fmla="*/ 21 w 59"/>
                  <a:gd name="T55" fmla="*/ 2 h 44"/>
                  <a:gd name="T56" fmla="*/ 17 w 59"/>
                  <a:gd name="T57" fmla="*/ 4 h 44"/>
                  <a:gd name="T58" fmla="*/ 13 w 59"/>
                  <a:gd name="T59" fmla="*/ 6 h 44"/>
                  <a:gd name="T60" fmla="*/ 8 w 59"/>
                  <a:gd name="T61" fmla="*/ 11 h 44"/>
                  <a:gd name="T62" fmla="*/ 4 w 59"/>
                  <a:gd name="T63" fmla="*/ 19 h 44"/>
                  <a:gd name="T64" fmla="*/ 0 w 59"/>
                  <a:gd name="T65" fmla="*/ 27 h 44"/>
                  <a:gd name="T66" fmla="*/ 0 w 59"/>
                  <a:gd name="T67" fmla="*/ 34 h 44"/>
                  <a:gd name="T68" fmla="*/ 0 w 59"/>
                  <a:gd name="T69" fmla="*/ 40 h 44"/>
                  <a:gd name="T70" fmla="*/ 0 w 59"/>
                  <a:gd name="T71" fmla="*/ 44 h 44"/>
                  <a:gd name="T72" fmla="*/ 17 w 59"/>
                  <a:gd name="T73" fmla="*/ 40 h 44"/>
                  <a:gd name="T74" fmla="*/ 17 w 59"/>
                  <a:gd name="T75" fmla="*/ 4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9" h="44">
                    <a:moveTo>
                      <a:pt x="17" y="40"/>
                    </a:moveTo>
                    <a:lnTo>
                      <a:pt x="17" y="36"/>
                    </a:lnTo>
                    <a:lnTo>
                      <a:pt x="17" y="30"/>
                    </a:lnTo>
                    <a:lnTo>
                      <a:pt x="19" y="29"/>
                    </a:lnTo>
                    <a:lnTo>
                      <a:pt x="21" y="25"/>
                    </a:lnTo>
                    <a:lnTo>
                      <a:pt x="25" y="23"/>
                    </a:lnTo>
                    <a:lnTo>
                      <a:pt x="30" y="23"/>
                    </a:lnTo>
                    <a:lnTo>
                      <a:pt x="34" y="23"/>
                    </a:lnTo>
                    <a:lnTo>
                      <a:pt x="38" y="25"/>
                    </a:lnTo>
                    <a:lnTo>
                      <a:pt x="38" y="27"/>
                    </a:lnTo>
                    <a:lnTo>
                      <a:pt x="42" y="32"/>
                    </a:lnTo>
                    <a:lnTo>
                      <a:pt x="42" y="36"/>
                    </a:lnTo>
                    <a:lnTo>
                      <a:pt x="42" y="40"/>
                    </a:lnTo>
                    <a:lnTo>
                      <a:pt x="42" y="44"/>
                    </a:lnTo>
                    <a:lnTo>
                      <a:pt x="42" y="44"/>
                    </a:lnTo>
                    <a:lnTo>
                      <a:pt x="59" y="44"/>
                    </a:lnTo>
                    <a:lnTo>
                      <a:pt x="59" y="40"/>
                    </a:lnTo>
                    <a:lnTo>
                      <a:pt x="59" y="36"/>
                    </a:lnTo>
                    <a:lnTo>
                      <a:pt x="57" y="29"/>
                    </a:lnTo>
                    <a:lnTo>
                      <a:pt x="57" y="21"/>
                    </a:lnTo>
                    <a:lnTo>
                      <a:pt x="53" y="13"/>
                    </a:lnTo>
                    <a:lnTo>
                      <a:pt x="49" y="6"/>
                    </a:lnTo>
                    <a:lnTo>
                      <a:pt x="44" y="4"/>
                    </a:lnTo>
                    <a:lnTo>
                      <a:pt x="42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3" y="6"/>
                    </a:lnTo>
                    <a:lnTo>
                      <a:pt x="8" y="11"/>
                    </a:lnTo>
                    <a:lnTo>
                      <a:pt x="4" y="19"/>
                    </a:lnTo>
                    <a:lnTo>
                      <a:pt x="0" y="27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0" y="44"/>
                    </a:lnTo>
                    <a:lnTo>
                      <a:pt x="17" y="40"/>
                    </a:lnTo>
                    <a:lnTo>
                      <a:pt x="17" y="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93" name="Freeform 481"/>
              <p:cNvSpPr>
                <a:spLocks/>
              </p:cNvSpPr>
              <p:nvPr/>
            </p:nvSpPr>
            <p:spPr bwMode="auto">
              <a:xfrm>
                <a:off x="4169" y="1513"/>
                <a:ext cx="30" cy="28"/>
              </a:xfrm>
              <a:custGeom>
                <a:avLst/>
                <a:gdLst>
                  <a:gd name="T0" fmla="*/ 2 w 61"/>
                  <a:gd name="T1" fmla="*/ 15 h 57"/>
                  <a:gd name="T2" fmla="*/ 0 w 61"/>
                  <a:gd name="T3" fmla="*/ 17 h 57"/>
                  <a:gd name="T4" fmla="*/ 0 w 61"/>
                  <a:gd name="T5" fmla="*/ 21 h 57"/>
                  <a:gd name="T6" fmla="*/ 2 w 61"/>
                  <a:gd name="T7" fmla="*/ 26 h 57"/>
                  <a:gd name="T8" fmla="*/ 4 w 61"/>
                  <a:gd name="T9" fmla="*/ 36 h 57"/>
                  <a:gd name="T10" fmla="*/ 6 w 61"/>
                  <a:gd name="T11" fmla="*/ 42 h 57"/>
                  <a:gd name="T12" fmla="*/ 10 w 61"/>
                  <a:gd name="T13" fmla="*/ 49 h 57"/>
                  <a:gd name="T14" fmla="*/ 13 w 61"/>
                  <a:gd name="T15" fmla="*/ 51 h 57"/>
                  <a:gd name="T16" fmla="*/ 15 w 61"/>
                  <a:gd name="T17" fmla="*/ 55 h 57"/>
                  <a:gd name="T18" fmla="*/ 19 w 61"/>
                  <a:gd name="T19" fmla="*/ 57 h 57"/>
                  <a:gd name="T20" fmla="*/ 25 w 61"/>
                  <a:gd name="T21" fmla="*/ 57 h 57"/>
                  <a:gd name="T22" fmla="*/ 32 w 61"/>
                  <a:gd name="T23" fmla="*/ 57 h 57"/>
                  <a:gd name="T24" fmla="*/ 40 w 61"/>
                  <a:gd name="T25" fmla="*/ 55 h 57"/>
                  <a:gd name="T26" fmla="*/ 46 w 61"/>
                  <a:gd name="T27" fmla="*/ 49 h 57"/>
                  <a:gd name="T28" fmla="*/ 51 w 61"/>
                  <a:gd name="T29" fmla="*/ 43 h 57"/>
                  <a:gd name="T30" fmla="*/ 55 w 61"/>
                  <a:gd name="T31" fmla="*/ 36 h 57"/>
                  <a:gd name="T32" fmla="*/ 59 w 61"/>
                  <a:gd name="T33" fmla="*/ 28 h 57"/>
                  <a:gd name="T34" fmla="*/ 59 w 61"/>
                  <a:gd name="T35" fmla="*/ 23 h 57"/>
                  <a:gd name="T36" fmla="*/ 61 w 61"/>
                  <a:gd name="T37" fmla="*/ 15 h 57"/>
                  <a:gd name="T38" fmla="*/ 44 w 61"/>
                  <a:gd name="T39" fmla="*/ 15 h 57"/>
                  <a:gd name="T40" fmla="*/ 42 w 61"/>
                  <a:gd name="T41" fmla="*/ 17 h 57"/>
                  <a:gd name="T42" fmla="*/ 40 w 61"/>
                  <a:gd name="T43" fmla="*/ 23 h 57"/>
                  <a:gd name="T44" fmla="*/ 38 w 61"/>
                  <a:gd name="T45" fmla="*/ 26 h 57"/>
                  <a:gd name="T46" fmla="*/ 34 w 61"/>
                  <a:gd name="T47" fmla="*/ 28 h 57"/>
                  <a:gd name="T48" fmla="*/ 32 w 61"/>
                  <a:gd name="T49" fmla="*/ 30 h 57"/>
                  <a:gd name="T50" fmla="*/ 27 w 61"/>
                  <a:gd name="T51" fmla="*/ 34 h 57"/>
                  <a:gd name="T52" fmla="*/ 23 w 61"/>
                  <a:gd name="T53" fmla="*/ 32 h 57"/>
                  <a:gd name="T54" fmla="*/ 21 w 61"/>
                  <a:gd name="T55" fmla="*/ 28 h 57"/>
                  <a:gd name="T56" fmla="*/ 19 w 61"/>
                  <a:gd name="T57" fmla="*/ 23 h 57"/>
                  <a:gd name="T58" fmla="*/ 19 w 61"/>
                  <a:gd name="T59" fmla="*/ 17 h 57"/>
                  <a:gd name="T60" fmla="*/ 19 w 61"/>
                  <a:gd name="T61" fmla="*/ 9 h 57"/>
                  <a:gd name="T62" fmla="*/ 19 w 61"/>
                  <a:gd name="T63" fmla="*/ 3 h 57"/>
                  <a:gd name="T64" fmla="*/ 19 w 61"/>
                  <a:gd name="T65" fmla="*/ 0 h 57"/>
                  <a:gd name="T66" fmla="*/ 19 w 61"/>
                  <a:gd name="T67" fmla="*/ 0 h 57"/>
                  <a:gd name="T68" fmla="*/ 2 w 61"/>
                  <a:gd name="T69" fmla="*/ 15 h 57"/>
                  <a:gd name="T70" fmla="*/ 2 w 61"/>
                  <a:gd name="T71" fmla="*/ 1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1" h="57">
                    <a:moveTo>
                      <a:pt x="2" y="15"/>
                    </a:moveTo>
                    <a:lnTo>
                      <a:pt x="0" y="17"/>
                    </a:lnTo>
                    <a:lnTo>
                      <a:pt x="0" y="21"/>
                    </a:lnTo>
                    <a:lnTo>
                      <a:pt x="2" y="26"/>
                    </a:lnTo>
                    <a:lnTo>
                      <a:pt x="4" y="36"/>
                    </a:lnTo>
                    <a:lnTo>
                      <a:pt x="6" y="42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5" y="55"/>
                    </a:lnTo>
                    <a:lnTo>
                      <a:pt x="19" y="57"/>
                    </a:lnTo>
                    <a:lnTo>
                      <a:pt x="25" y="57"/>
                    </a:lnTo>
                    <a:lnTo>
                      <a:pt x="32" y="57"/>
                    </a:lnTo>
                    <a:lnTo>
                      <a:pt x="40" y="55"/>
                    </a:lnTo>
                    <a:lnTo>
                      <a:pt x="46" y="49"/>
                    </a:lnTo>
                    <a:lnTo>
                      <a:pt x="51" y="43"/>
                    </a:lnTo>
                    <a:lnTo>
                      <a:pt x="55" y="36"/>
                    </a:lnTo>
                    <a:lnTo>
                      <a:pt x="59" y="28"/>
                    </a:lnTo>
                    <a:lnTo>
                      <a:pt x="59" y="23"/>
                    </a:lnTo>
                    <a:lnTo>
                      <a:pt x="61" y="15"/>
                    </a:lnTo>
                    <a:lnTo>
                      <a:pt x="44" y="15"/>
                    </a:lnTo>
                    <a:lnTo>
                      <a:pt x="42" y="17"/>
                    </a:lnTo>
                    <a:lnTo>
                      <a:pt x="40" y="23"/>
                    </a:lnTo>
                    <a:lnTo>
                      <a:pt x="38" y="26"/>
                    </a:lnTo>
                    <a:lnTo>
                      <a:pt x="34" y="28"/>
                    </a:lnTo>
                    <a:lnTo>
                      <a:pt x="32" y="30"/>
                    </a:lnTo>
                    <a:lnTo>
                      <a:pt x="27" y="34"/>
                    </a:lnTo>
                    <a:lnTo>
                      <a:pt x="23" y="32"/>
                    </a:lnTo>
                    <a:lnTo>
                      <a:pt x="21" y="28"/>
                    </a:lnTo>
                    <a:lnTo>
                      <a:pt x="19" y="23"/>
                    </a:lnTo>
                    <a:lnTo>
                      <a:pt x="19" y="17"/>
                    </a:lnTo>
                    <a:lnTo>
                      <a:pt x="19" y="9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" y="15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94" name="Freeform 482"/>
              <p:cNvSpPr>
                <a:spLocks/>
              </p:cNvSpPr>
              <p:nvPr/>
            </p:nvSpPr>
            <p:spPr bwMode="auto">
              <a:xfrm>
                <a:off x="4181" y="1500"/>
                <a:ext cx="51" cy="42"/>
              </a:xfrm>
              <a:custGeom>
                <a:avLst/>
                <a:gdLst>
                  <a:gd name="T0" fmla="*/ 9 w 102"/>
                  <a:gd name="T1" fmla="*/ 0 h 86"/>
                  <a:gd name="T2" fmla="*/ 78 w 102"/>
                  <a:gd name="T3" fmla="*/ 2 h 86"/>
                  <a:gd name="T4" fmla="*/ 80 w 102"/>
                  <a:gd name="T5" fmla="*/ 4 h 86"/>
                  <a:gd name="T6" fmla="*/ 83 w 102"/>
                  <a:gd name="T7" fmla="*/ 6 h 86"/>
                  <a:gd name="T8" fmla="*/ 89 w 102"/>
                  <a:gd name="T9" fmla="*/ 10 h 86"/>
                  <a:gd name="T10" fmla="*/ 93 w 102"/>
                  <a:gd name="T11" fmla="*/ 13 h 86"/>
                  <a:gd name="T12" fmla="*/ 97 w 102"/>
                  <a:gd name="T13" fmla="*/ 21 h 86"/>
                  <a:gd name="T14" fmla="*/ 99 w 102"/>
                  <a:gd name="T15" fmla="*/ 25 h 86"/>
                  <a:gd name="T16" fmla="*/ 100 w 102"/>
                  <a:gd name="T17" fmla="*/ 30 h 86"/>
                  <a:gd name="T18" fmla="*/ 100 w 102"/>
                  <a:gd name="T19" fmla="*/ 34 h 86"/>
                  <a:gd name="T20" fmla="*/ 102 w 102"/>
                  <a:gd name="T21" fmla="*/ 42 h 86"/>
                  <a:gd name="T22" fmla="*/ 102 w 102"/>
                  <a:gd name="T23" fmla="*/ 48 h 86"/>
                  <a:gd name="T24" fmla="*/ 100 w 102"/>
                  <a:gd name="T25" fmla="*/ 53 h 86"/>
                  <a:gd name="T26" fmla="*/ 99 w 102"/>
                  <a:gd name="T27" fmla="*/ 57 h 86"/>
                  <a:gd name="T28" fmla="*/ 99 w 102"/>
                  <a:gd name="T29" fmla="*/ 63 h 86"/>
                  <a:gd name="T30" fmla="*/ 95 w 102"/>
                  <a:gd name="T31" fmla="*/ 70 h 86"/>
                  <a:gd name="T32" fmla="*/ 91 w 102"/>
                  <a:gd name="T33" fmla="*/ 76 h 86"/>
                  <a:gd name="T34" fmla="*/ 85 w 102"/>
                  <a:gd name="T35" fmla="*/ 80 h 86"/>
                  <a:gd name="T36" fmla="*/ 83 w 102"/>
                  <a:gd name="T37" fmla="*/ 84 h 86"/>
                  <a:gd name="T38" fmla="*/ 80 w 102"/>
                  <a:gd name="T39" fmla="*/ 86 h 86"/>
                  <a:gd name="T40" fmla="*/ 80 w 102"/>
                  <a:gd name="T41" fmla="*/ 86 h 86"/>
                  <a:gd name="T42" fmla="*/ 0 w 102"/>
                  <a:gd name="T43" fmla="*/ 84 h 86"/>
                  <a:gd name="T44" fmla="*/ 4 w 102"/>
                  <a:gd name="T45" fmla="*/ 63 h 86"/>
                  <a:gd name="T46" fmla="*/ 70 w 102"/>
                  <a:gd name="T47" fmla="*/ 63 h 86"/>
                  <a:gd name="T48" fmla="*/ 72 w 102"/>
                  <a:gd name="T49" fmla="*/ 61 h 86"/>
                  <a:gd name="T50" fmla="*/ 74 w 102"/>
                  <a:gd name="T51" fmla="*/ 57 h 86"/>
                  <a:gd name="T52" fmla="*/ 78 w 102"/>
                  <a:gd name="T53" fmla="*/ 51 h 86"/>
                  <a:gd name="T54" fmla="*/ 80 w 102"/>
                  <a:gd name="T55" fmla="*/ 44 h 86"/>
                  <a:gd name="T56" fmla="*/ 78 w 102"/>
                  <a:gd name="T57" fmla="*/ 38 h 86"/>
                  <a:gd name="T58" fmla="*/ 76 w 102"/>
                  <a:gd name="T59" fmla="*/ 34 h 86"/>
                  <a:gd name="T60" fmla="*/ 72 w 102"/>
                  <a:gd name="T61" fmla="*/ 30 h 86"/>
                  <a:gd name="T62" fmla="*/ 72 w 102"/>
                  <a:gd name="T63" fmla="*/ 30 h 86"/>
                  <a:gd name="T64" fmla="*/ 19 w 102"/>
                  <a:gd name="T65" fmla="*/ 27 h 86"/>
                  <a:gd name="T66" fmla="*/ 9 w 102"/>
                  <a:gd name="T67" fmla="*/ 0 h 86"/>
                  <a:gd name="T68" fmla="*/ 9 w 102"/>
                  <a:gd name="T6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86">
                    <a:moveTo>
                      <a:pt x="9" y="0"/>
                    </a:moveTo>
                    <a:lnTo>
                      <a:pt x="78" y="2"/>
                    </a:lnTo>
                    <a:lnTo>
                      <a:pt x="80" y="4"/>
                    </a:lnTo>
                    <a:lnTo>
                      <a:pt x="83" y="6"/>
                    </a:lnTo>
                    <a:lnTo>
                      <a:pt x="89" y="10"/>
                    </a:lnTo>
                    <a:lnTo>
                      <a:pt x="93" y="13"/>
                    </a:lnTo>
                    <a:lnTo>
                      <a:pt x="97" y="21"/>
                    </a:lnTo>
                    <a:lnTo>
                      <a:pt x="99" y="25"/>
                    </a:lnTo>
                    <a:lnTo>
                      <a:pt x="100" y="30"/>
                    </a:lnTo>
                    <a:lnTo>
                      <a:pt x="100" y="34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00" y="53"/>
                    </a:lnTo>
                    <a:lnTo>
                      <a:pt x="99" y="57"/>
                    </a:lnTo>
                    <a:lnTo>
                      <a:pt x="99" y="63"/>
                    </a:lnTo>
                    <a:lnTo>
                      <a:pt x="95" y="70"/>
                    </a:lnTo>
                    <a:lnTo>
                      <a:pt x="91" y="76"/>
                    </a:lnTo>
                    <a:lnTo>
                      <a:pt x="85" y="80"/>
                    </a:lnTo>
                    <a:lnTo>
                      <a:pt x="83" y="84"/>
                    </a:lnTo>
                    <a:lnTo>
                      <a:pt x="80" y="86"/>
                    </a:lnTo>
                    <a:lnTo>
                      <a:pt x="80" y="86"/>
                    </a:lnTo>
                    <a:lnTo>
                      <a:pt x="0" y="84"/>
                    </a:lnTo>
                    <a:lnTo>
                      <a:pt x="4" y="63"/>
                    </a:lnTo>
                    <a:lnTo>
                      <a:pt x="70" y="63"/>
                    </a:lnTo>
                    <a:lnTo>
                      <a:pt x="72" y="61"/>
                    </a:lnTo>
                    <a:lnTo>
                      <a:pt x="74" y="57"/>
                    </a:lnTo>
                    <a:lnTo>
                      <a:pt x="78" y="51"/>
                    </a:lnTo>
                    <a:lnTo>
                      <a:pt x="80" y="44"/>
                    </a:lnTo>
                    <a:lnTo>
                      <a:pt x="78" y="38"/>
                    </a:lnTo>
                    <a:lnTo>
                      <a:pt x="76" y="34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19" y="27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95" name="Freeform 483"/>
              <p:cNvSpPr>
                <a:spLocks/>
              </p:cNvSpPr>
              <p:nvPr/>
            </p:nvSpPr>
            <p:spPr bwMode="auto">
              <a:xfrm>
                <a:off x="4200" y="1525"/>
                <a:ext cx="17" cy="4"/>
              </a:xfrm>
              <a:custGeom>
                <a:avLst/>
                <a:gdLst>
                  <a:gd name="T0" fmla="*/ 2 w 34"/>
                  <a:gd name="T1" fmla="*/ 0 h 8"/>
                  <a:gd name="T2" fmla="*/ 34 w 34"/>
                  <a:gd name="T3" fmla="*/ 0 h 8"/>
                  <a:gd name="T4" fmla="*/ 32 w 34"/>
                  <a:gd name="T5" fmla="*/ 8 h 8"/>
                  <a:gd name="T6" fmla="*/ 0 w 34"/>
                  <a:gd name="T7" fmla="*/ 6 h 8"/>
                  <a:gd name="T8" fmla="*/ 2 w 34"/>
                  <a:gd name="T9" fmla="*/ 0 h 8"/>
                  <a:gd name="T10" fmla="*/ 2 w 3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8">
                    <a:moveTo>
                      <a:pt x="2" y="0"/>
                    </a:moveTo>
                    <a:lnTo>
                      <a:pt x="34" y="0"/>
                    </a:lnTo>
                    <a:lnTo>
                      <a:pt x="32" y="8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38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96" name="Freeform 484"/>
              <p:cNvSpPr>
                <a:spLocks/>
              </p:cNvSpPr>
              <p:nvPr/>
            </p:nvSpPr>
            <p:spPr bwMode="auto">
              <a:xfrm>
                <a:off x="4201" y="1516"/>
                <a:ext cx="16" cy="3"/>
              </a:xfrm>
              <a:custGeom>
                <a:avLst/>
                <a:gdLst>
                  <a:gd name="T0" fmla="*/ 0 w 32"/>
                  <a:gd name="T1" fmla="*/ 0 h 8"/>
                  <a:gd name="T2" fmla="*/ 0 w 32"/>
                  <a:gd name="T3" fmla="*/ 6 h 8"/>
                  <a:gd name="T4" fmla="*/ 32 w 32"/>
                  <a:gd name="T5" fmla="*/ 8 h 8"/>
                  <a:gd name="T6" fmla="*/ 30 w 32"/>
                  <a:gd name="T7" fmla="*/ 4 h 8"/>
                  <a:gd name="T8" fmla="*/ 0 w 32"/>
                  <a:gd name="T9" fmla="*/ 0 h 8"/>
                  <a:gd name="T10" fmla="*/ 0 w 32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8">
                    <a:moveTo>
                      <a:pt x="0" y="0"/>
                    </a:moveTo>
                    <a:lnTo>
                      <a:pt x="0" y="6"/>
                    </a:lnTo>
                    <a:lnTo>
                      <a:pt x="32" y="8"/>
                    </a:lnTo>
                    <a:lnTo>
                      <a:pt x="3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C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97" name="Freeform 485"/>
              <p:cNvSpPr>
                <a:spLocks/>
              </p:cNvSpPr>
              <p:nvPr/>
            </p:nvSpPr>
            <p:spPr bwMode="auto">
              <a:xfrm>
                <a:off x="4258" y="1450"/>
                <a:ext cx="18" cy="45"/>
              </a:xfrm>
              <a:custGeom>
                <a:avLst/>
                <a:gdLst>
                  <a:gd name="T0" fmla="*/ 0 w 36"/>
                  <a:gd name="T1" fmla="*/ 12 h 90"/>
                  <a:gd name="T2" fmla="*/ 0 w 36"/>
                  <a:gd name="T3" fmla="*/ 86 h 90"/>
                  <a:gd name="T4" fmla="*/ 22 w 36"/>
                  <a:gd name="T5" fmla="*/ 90 h 90"/>
                  <a:gd name="T6" fmla="*/ 36 w 36"/>
                  <a:gd name="T7" fmla="*/ 0 h 90"/>
                  <a:gd name="T8" fmla="*/ 0 w 36"/>
                  <a:gd name="T9" fmla="*/ 12 h 90"/>
                  <a:gd name="T10" fmla="*/ 0 w 36"/>
                  <a:gd name="T11" fmla="*/ 1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90">
                    <a:moveTo>
                      <a:pt x="0" y="12"/>
                    </a:moveTo>
                    <a:lnTo>
                      <a:pt x="0" y="86"/>
                    </a:lnTo>
                    <a:lnTo>
                      <a:pt x="22" y="90"/>
                    </a:lnTo>
                    <a:lnTo>
                      <a:pt x="36" y="0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7A9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98" name="Freeform 486"/>
              <p:cNvSpPr>
                <a:spLocks/>
              </p:cNvSpPr>
              <p:nvPr/>
            </p:nvSpPr>
            <p:spPr bwMode="auto">
              <a:xfrm>
                <a:off x="4261" y="1452"/>
                <a:ext cx="3" cy="33"/>
              </a:xfrm>
              <a:custGeom>
                <a:avLst/>
                <a:gdLst>
                  <a:gd name="T0" fmla="*/ 0 w 8"/>
                  <a:gd name="T1" fmla="*/ 6 h 67"/>
                  <a:gd name="T2" fmla="*/ 0 w 8"/>
                  <a:gd name="T3" fmla="*/ 67 h 67"/>
                  <a:gd name="T4" fmla="*/ 8 w 8"/>
                  <a:gd name="T5" fmla="*/ 65 h 67"/>
                  <a:gd name="T6" fmla="*/ 8 w 8"/>
                  <a:gd name="T7" fmla="*/ 0 h 67"/>
                  <a:gd name="T8" fmla="*/ 0 w 8"/>
                  <a:gd name="T9" fmla="*/ 6 h 67"/>
                  <a:gd name="T10" fmla="*/ 0 w 8"/>
                  <a:gd name="T11" fmla="*/ 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7">
                    <a:moveTo>
                      <a:pt x="0" y="6"/>
                    </a:moveTo>
                    <a:lnTo>
                      <a:pt x="0" y="67"/>
                    </a:lnTo>
                    <a:lnTo>
                      <a:pt x="8" y="65"/>
                    </a:lnTo>
                    <a:lnTo>
                      <a:pt x="8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638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599" name="Freeform 487"/>
              <p:cNvSpPr>
                <a:spLocks/>
              </p:cNvSpPr>
              <p:nvPr/>
            </p:nvSpPr>
            <p:spPr bwMode="auto">
              <a:xfrm>
                <a:off x="4253" y="1456"/>
                <a:ext cx="3" cy="29"/>
              </a:xfrm>
              <a:custGeom>
                <a:avLst/>
                <a:gdLst>
                  <a:gd name="T0" fmla="*/ 0 w 6"/>
                  <a:gd name="T1" fmla="*/ 0 h 59"/>
                  <a:gd name="T2" fmla="*/ 0 w 6"/>
                  <a:gd name="T3" fmla="*/ 57 h 59"/>
                  <a:gd name="T4" fmla="*/ 6 w 6"/>
                  <a:gd name="T5" fmla="*/ 59 h 59"/>
                  <a:gd name="T6" fmla="*/ 6 w 6"/>
                  <a:gd name="T7" fmla="*/ 0 h 59"/>
                  <a:gd name="T8" fmla="*/ 0 w 6"/>
                  <a:gd name="T9" fmla="*/ 0 h 59"/>
                  <a:gd name="T10" fmla="*/ 0 w 6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59">
                    <a:moveTo>
                      <a:pt x="0" y="0"/>
                    </a:moveTo>
                    <a:lnTo>
                      <a:pt x="0" y="57"/>
                    </a:lnTo>
                    <a:lnTo>
                      <a:pt x="6" y="59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C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00" name="Freeform 488"/>
              <p:cNvSpPr>
                <a:spLocks/>
              </p:cNvSpPr>
              <p:nvPr/>
            </p:nvSpPr>
            <p:spPr bwMode="auto">
              <a:xfrm>
                <a:off x="4227" y="1465"/>
                <a:ext cx="1" cy="39"/>
              </a:xfrm>
              <a:custGeom>
                <a:avLst/>
                <a:gdLst>
                  <a:gd name="T0" fmla="*/ 0 w 2"/>
                  <a:gd name="T1" fmla="*/ 0 h 78"/>
                  <a:gd name="T2" fmla="*/ 0 w 2"/>
                  <a:gd name="T3" fmla="*/ 74 h 78"/>
                  <a:gd name="T4" fmla="*/ 2 w 2"/>
                  <a:gd name="T5" fmla="*/ 78 h 78"/>
                  <a:gd name="T6" fmla="*/ 2 w 2"/>
                  <a:gd name="T7" fmla="*/ 0 h 78"/>
                  <a:gd name="T8" fmla="*/ 0 w 2"/>
                  <a:gd name="T9" fmla="*/ 0 h 78"/>
                  <a:gd name="T10" fmla="*/ 0 w 2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78">
                    <a:moveTo>
                      <a:pt x="0" y="0"/>
                    </a:moveTo>
                    <a:lnTo>
                      <a:pt x="0" y="74"/>
                    </a:lnTo>
                    <a:lnTo>
                      <a:pt x="2" y="78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C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01" name="Freeform 489"/>
              <p:cNvSpPr>
                <a:spLocks/>
              </p:cNvSpPr>
              <p:nvPr/>
            </p:nvSpPr>
            <p:spPr bwMode="auto">
              <a:xfrm>
                <a:off x="4232" y="1465"/>
                <a:ext cx="3" cy="107"/>
              </a:xfrm>
              <a:custGeom>
                <a:avLst/>
                <a:gdLst>
                  <a:gd name="T0" fmla="*/ 0 w 6"/>
                  <a:gd name="T1" fmla="*/ 0 h 213"/>
                  <a:gd name="T2" fmla="*/ 6 w 6"/>
                  <a:gd name="T3" fmla="*/ 0 h 213"/>
                  <a:gd name="T4" fmla="*/ 6 w 6"/>
                  <a:gd name="T5" fmla="*/ 98 h 213"/>
                  <a:gd name="T6" fmla="*/ 6 w 6"/>
                  <a:gd name="T7" fmla="*/ 213 h 213"/>
                  <a:gd name="T8" fmla="*/ 2 w 6"/>
                  <a:gd name="T9" fmla="*/ 213 h 213"/>
                  <a:gd name="T10" fmla="*/ 2 w 6"/>
                  <a:gd name="T11" fmla="*/ 127 h 213"/>
                  <a:gd name="T12" fmla="*/ 2 w 6"/>
                  <a:gd name="T13" fmla="*/ 81 h 213"/>
                  <a:gd name="T14" fmla="*/ 0 w 6"/>
                  <a:gd name="T15" fmla="*/ 0 h 213"/>
                  <a:gd name="T16" fmla="*/ 0 w 6"/>
                  <a:gd name="T17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13">
                    <a:moveTo>
                      <a:pt x="0" y="0"/>
                    </a:moveTo>
                    <a:lnTo>
                      <a:pt x="6" y="0"/>
                    </a:lnTo>
                    <a:lnTo>
                      <a:pt x="6" y="98"/>
                    </a:lnTo>
                    <a:lnTo>
                      <a:pt x="6" y="213"/>
                    </a:lnTo>
                    <a:lnTo>
                      <a:pt x="2" y="213"/>
                    </a:lnTo>
                    <a:lnTo>
                      <a:pt x="2" y="127"/>
                    </a:lnTo>
                    <a:lnTo>
                      <a:pt x="2" y="8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8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02" name="Freeform 490"/>
              <p:cNvSpPr>
                <a:spLocks/>
              </p:cNvSpPr>
              <p:nvPr/>
            </p:nvSpPr>
            <p:spPr bwMode="auto">
              <a:xfrm>
                <a:off x="4226" y="1539"/>
                <a:ext cx="3" cy="33"/>
              </a:xfrm>
              <a:custGeom>
                <a:avLst/>
                <a:gdLst>
                  <a:gd name="T0" fmla="*/ 0 w 6"/>
                  <a:gd name="T1" fmla="*/ 6 h 67"/>
                  <a:gd name="T2" fmla="*/ 4 w 6"/>
                  <a:gd name="T3" fmla="*/ 0 h 67"/>
                  <a:gd name="T4" fmla="*/ 6 w 6"/>
                  <a:gd name="T5" fmla="*/ 67 h 67"/>
                  <a:gd name="T6" fmla="*/ 2 w 6"/>
                  <a:gd name="T7" fmla="*/ 65 h 67"/>
                  <a:gd name="T8" fmla="*/ 0 w 6"/>
                  <a:gd name="T9" fmla="*/ 6 h 67"/>
                  <a:gd name="T10" fmla="*/ 0 w 6"/>
                  <a:gd name="T11" fmla="*/ 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7">
                    <a:moveTo>
                      <a:pt x="0" y="6"/>
                    </a:moveTo>
                    <a:lnTo>
                      <a:pt x="4" y="0"/>
                    </a:lnTo>
                    <a:lnTo>
                      <a:pt x="6" y="67"/>
                    </a:lnTo>
                    <a:lnTo>
                      <a:pt x="2" y="6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BDC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03" name="Freeform 491"/>
              <p:cNvSpPr>
                <a:spLocks/>
              </p:cNvSpPr>
              <p:nvPr/>
            </p:nvSpPr>
            <p:spPr bwMode="auto">
              <a:xfrm>
                <a:off x="4208" y="1577"/>
                <a:ext cx="4" cy="8"/>
              </a:xfrm>
              <a:custGeom>
                <a:avLst/>
                <a:gdLst>
                  <a:gd name="T0" fmla="*/ 0 w 7"/>
                  <a:gd name="T1" fmla="*/ 2 h 17"/>
                  <a:gd name="T2" fmla="*/ 7 w 7"/>
                  <a:gd name="T3" fmla="*/ 0 h 17"/>
                  <a:gd name="T4" fmla="*/ 7 w 7"/>
                  <a:gd name="T5" fmla="*/ 17 h 17"/>
                  <a:gd name="T6" fmla="*/ 0 w 7"/>
                  <a:gd name="T7" fmla="*/ 2 h 17"/>
                  <a:gd name="T8" fmla="*/ 0 w 7"/>
                  <a:gd name="T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7">
                    <a:moveTo>
                      <a:pt x="0" y="2"/>
                    </a:moveTo>
                    <a:lnTo>
                      <a:pt x="7" y="0"/>
                    </a:lnTo>
                    <a:lnTo>
                      <a:pt x="7" y="17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BDC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04" name="Freeform 492"/>
              <p:cNvSpPr>
                <a:spLocks/>
              </p:cNvSpPr>
              <p:nvPr/>
            </p:nvSpPr>
            <p:spPr bwMode="auto">
              <a:xfrm>
                <a:off x="4211" y="1583"/>
                <a:ext cx="34" cy="35"/>
              </a:xfrm>
              <a:custGeom>
                <a:avLst/>
                <a:gdLst>
                  <a:gd name="T0" fmla="*/ 7 w 66"/>
                  <a:gd name="T1" fmla="*/ 8 h 71"/>
                  <a:gd name="T2" fmla="*/ 17 w 66"/>
                  <a:gd name="T3" fmla="*/ 16 h 71"/>
                  <a:gd name="T4" fmla="*/ 30 w 66"/>
                  <a:gd name="T5" fmla="*/ 19 h 71"/>
                  <a:gd name="T6" fmla="*/ 45 w 66"/>
                  <a:gd name="T7" fmla="*/ 23 h 71"/>
                  <a:gd name="T8" fmla="*/ 60 w 66"/>
                  <a:gd name="T9" fmla="*/ 21 h 71"/>
                  <a:gd name="T10" fmla="*/ 66 w 66"/>
                  <a:gd name="T11" fmla="*/ 19 h 71"/>
                  <a:gd name="T12" fmla="*/ 62 w 66"/>
                  <a:gd name="T13" fmla="*/ 31 h 71"/>
                  <a:gd name="T14" fmla="*/ 58 w 66"/>
                  <a:gd name="T15" fmla="*/ 48 h 71"/>
                  <a:gd name="T16" fmla="*/ 57 w 66"/>
                  <a:gd name="T17" fmla="*/ 65 h 71"/>
                  <a:gd name="T18" fmla="*/ 57 w 66"/>
                  <a:gd name="T19" fmla="*/ 71 h 71"/>
                  <a:gd name="T20" fmla="*/ 43 w 66"/>
                  <a:gd name="T21" fmla="*/ 63 h 71"/>
                  <a:gd name="T22" fmla="*/ 32 w 66"/>
                  <a:gd name="T23" fmla="*/ 50 h 71"/>
                  <a:gd name="T24" fmla="*/ 19 w 66"/>
                  <a:gd name="T25" fmla="*/ 33 h 71"/>
                  <a:gd name="T26" fmla="*/ 5 w 66"/>
                  <a:gd name="T27" fmla="*/ 12 h 71"/>
                  <a:gd name="T28" fmla="*/ 0 w 66"/>
                  <a:gd name="T29" fmla="*/ 0 h 71"/>
                  <a:gd name="T30" fmla="*/ 7 w 66"/>
                  <a:gd name="T31" fmla="*/ 8 h 71"/>
                  <a:gd name="T32" fmla="*/ 7 w 66"/>
                  <a:gd name="T33" fmla="*/ 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" h="71">
                    <a:moveTo>
                      <a:pt x="7" y="8"/>
                    </a:moveTo>
                    <a:lnTo>
                      <a:pt x="17" y="16"/>
                    </a:lnTo>
                    <a:lnTo>
                      <a:pt x="30" y="19"/>
                    </a:lnTo>
                    <a:lnTo>
                      <a:pt x="45" y="23"/>
                    </a:lnTo>
                    <a:lnTo>
                      <a:pt x="60" y="21"/>
                    </a:lnTo>
                    <a:lnTo>
                      <a:pt x="66" y="19"/>
                    </a:lnTo>
                    <a:lnTo>
                      <a:pt x="62" y="31"/>
                    </a:lnTo>
                    <a:lnTo>
                      <a:pt x="58" y="48"/>
                    </a:lnTo>
                    <a:lnTo>
                      <a:pt x="57" y="65"/>
                    </a:lnTo>
                    <a:lnTo>
                      <a:pt x="57" y="71"/>
                    </a:lnTo>
                    <a:lnTo>
                      <a:pt x="43" y="63"/>
                    </a:lnTo>
                    <a:lnTo>
                      <a:pt x="32" y="50"/>
                    </a:lnTo>
                    <a:lnTo>
                      <a:pt x="19" y="33"/>
                    </a:lnTo>
                    <a:lnTo>
                      <a:pt x="5" y="12"/>
                    </a:lnTo>
                    <a:lnTo>
                      <a:pt x="0" y="0"/>
                    </a:lnTo>
                    <a:lnTo>
                      <a:pt x="7" y="8"/>
                    </a:ln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BDC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05" name="Freeform 493"/>
              <p:cNvSpPr>
                <a:spLocks/>
              </p:cNvSpPr>
              <p:nvPr/>
            </p:nvSpPr>
            <p:spPr bwMode="auto">
              <a:xfrm>
                <a:off x="4253" y="1583"/>
                <a:ext cx="11" cy="19"/>
              </a:xfrm>
              <a:custGeom>
                <a:avLst/>
                <a:gdLst>
                  <a:gd name="T0" fmla="*/ 0 w 23"/>
                  <a:gd name="T1" fmla="*/ 0 h 38"/>
                  <a:gd name="T2" fmla="*/ 0 w 23"/>
                  <a:gd name="T3" fmla="*/ 12 h 38"/>
                  <a:gd name="T4" fmla="*/ 6 w 23"/>
                  <a:gd name="T5" fmla="*/ 21 h 38"/>
                  <a:gd name="T6" fmla="*/ 13 w 23"/>
                  <a:gd name="T7" fmla="*/ 31 h 38"/>
                  <a:gd name="T8" fmla="*/ 23 w 23"/>
                  <a:gd name="T9" fmla="*/ 38 h 38"/>
                  <a:gd name="T10" fmla="*/ 6 w 23"/>
                  <a:gd name="T11" fmla="*/ 16 h 38"/>
                  <a:gd name="T12" fmla="*/ 0 w 23"/>
                  <a:gd name="T13" fmla="*/ 0 h 38"/>
                  <a:gd name="T14" fmla="*/ 0 w 23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8">
                    <a:moveTo>
                      <a:pt x="0" y="0"/>
                    </a:moveTo>
                    <a:lnTo>
                      <a:pt x="0" y="12"/>
                    </a:lnTo>
                    <a:lnTo>
                      <a:pt x="6" y="21"/>
                    </a:lnTo>
                    <a:lnTo>
                      <a:pt x="13" y="31"/>
                    </a:lnTo>
                    <a:lnTo>
                      <a:pt x="23" y="38"/>
                    </a:lnTo>
                    <a:lnTo>
                      <a:pt x="6" y="1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C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06" name="Freeform 494"/>
              <p:cNvSpPr>
                <a:spLocks/>
              </p:cNvSpPr>
              <p:nvPr/>
            </p:nvSpPr>
            <p:spPr bwMode="auto">
              <a:xfrm>
                <a:off x="4017" y="1658"/>
                <a:ext cx="152" cy="133"/>
              </a:xfrm>
              <a:custGeom>
                <a:avLst/>
                <a:gdLst>
                  <a:gd name="T0" fmla="*/ 0 w 306"/>
                  <a:gd name="T1" fmla="*/ 0 h 266"/>
                  <a:gd name="T2" fmla="*/ 0 w 306"/>
                  <a:gd name="T3" fmla="*/ 26 h 266"/>
                  <a:gd name="T4" fmla="*/ 175 w 306"/>
                  <a:gd name="T5" fmla="*/ 199 h 266"/>
                  <a:gd name="T6" fmla="*/ 236 w 306"/>
                  <a:gd name="T7" fmla="*/ 266 h 266"/>
                  <a:gd name="T8" fmla="*/ 306 w 306"/>
                  <a:gd name="T9" fmla="*/ 262 h 266"/>
                  <a:gd name="T10" fmla="*/ 201 w 306"/>
                  <a:gd name="T11" fmla="*/ 154 h 266"/>
                  <a:gd name="T12" fmla="*/ 25 w 306"/>
                  <a:gd name="T13" fmla="*/ 15 h 266"/>
                  <a:gd name="T14" fmla="*/ 0 w 306"/>
                  <a:gd name="T15" fmla="*/ 0 h 266"/>
                  <a:gd name="T16" fmla="*/ 0 w 306"/>
                  <a:gd name="T17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6" h="266">
                    <a:moveTo>
                      <a:pt x="0" y="0"/>
                    </a:moveTo>
                    <a:lnTo>
                      <a:pt x="0" y="26"/>
                    </a:lnTo>
                    <a:lnTo>
                      <a:pt x="175" y="199"/>
                    </a:lnTo>
                    <a:lnTo>
                      <a:pt x="236" y="266"/>
                    </a:lnTo>
                    <a:lnTo>
                      <a:pt x="306" y="262"/>
                    </a:lnTo>
                    <a:lnTo>
                      <a:pt x="201" y="154"/>
                    </a:lnTo>
                    <a:lnTo>
                      <a:pt x="25" y="1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07" name="Freeform 495"/>
              <p:cNvSpPr>
                <a:spLocks/>
              </p:cNvSpPr>
              <p:nvPr/>
            </p:nvSpPr>
            <p:spPr bwMode="auto">
              <a:xfrm>
                <a:off x="4644" y="1562"/>
                <a:ext cx="356" cy="150"/>
              </a:xfrm>
              <a:custGeom>
                <a:avLst/>
                <a:gdLst>
                  <a:gd name="T0" fmla="*/ 0 w 713"/>
                  <a:gd name="T1" fmla="*/ 163 h 300"/>
                  <a:gd name="T2" fmla="*/ 245 w 713"/>
                  <a:gd name="T3" fmla="*/ 114 h 300"/>
                  <a:gd name="T4" fmla="*/ 538 w 713"/>
                  <a:gd name="T5" fmla="*/ 47 h 300"/>
                  <a:gd name="T6" fmla="*/ 713 w 713"/>
                  <a:gd name="T7" fmla="*/ 0 h 300"/>
                  <a:gd name="T8" fmla="*/ 711 w 713"/>
                  <a:gd name="T9" fmla="*/ 45 h 300"/>
                  <a:gd name="T10" fmla="*/ 500 w 713"/>
                  <a:gd name="T11" fmla="*/ 127 h 300"/>
                  <a:gd name="T12" fmla="*/ 230 w 713"/>
                  <a:gd name="T13" fmla="*/ 252 h 300"/>
                  <a:gd name="T14" fmla="*/ 95 w 713"/>
                  <a:gd name="T15" fmla="*/ 300 h 300"/>
                  <a:gd name="T16" fmla="*/ 31 w 713"/>
                  <a:gd name="T17" fmla="*/ 207 h 300"/>
                  <a:gd name="T18" fmla="*/ 0 w 713"/>
                  <a:gd name="T19" fmla="*/ 163 h 300"/>
                  <a:gd name="T20" fmla="*/ 0 w 713"/>
                  <a:gd name="T21" fmla="*/ 163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3" h="300">
                    <a:moveTo>
                      <a:pt x="0" y="163"/>
                    </a:moveTo>
                    <a:lnTo>
                      <a:pt x="245" y="114"/>
                    </a:lnTo>
                    <a:lnTo>
                      <a:pt x="538" y="47"/>
                    </a:lnTo>
                    <a:lnTo>
                      <a:pt x="713" y="0"/>
                    </a:lnTo>
                    <a:lnTo>
                      <a:pt x="711" y="45"/>
                    </a:lnTo>
                    <a:lnTo>
                      <a:pt x="500" y="127"/>
                    </a:lnTo>
                    <a:lnTo>
                      <a:pt x="230" y="252"/>
                    </a:lnTo>
                    <a:lnTo>
                      <a:pt x="95" y="300"/>
                    </a:lnTo>
                    <a:lnTo>
                      <a:pt x="31" y="207"/>
                    </a:lnTo>
                    <a:lnTo>
                      <a:pt x="0" y="163"/>
                    </a:lnTo>
                    <a:lnTo>
                      <a:pt x="0" y="163"/>
                    </a:lnTo>
                    <a:close/>
                  </a:path>
                </a:pathLst>
              </a:custGeom>
              <a:solidFill>
                <a:srgbClr val="6666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08" name="Freeform 496"/>
              <p:cNvSpPr>
                <a:spLocks/>
              </p:cNvSpPr>
              <p:nvPr/>
            </p:nvSpPr>
            <p:spPr bwMode="auto">
              <a:xfrm>
                <a:off x="4848" y="1597"/>
                <a:ext cx="146" cy="62"/>
              </a:xfrm>
              <a:custGeom>
                <a:avLst/>
                <a:gdLst>
                  <a:gd name="T0" fmla="*/ 0 w 292"/>
                  <a:gd name="T1" fmla="*/ 123 h 123"/>
                  <a:gd name="T2" fmla="*/ 171 w 292"/>
                  <a:gd name="T3" fmla="*/ 44 h 123"/>
                  <a:gd name="T4" fmla="*/ 292 w 292"/>
                  <a:gd name="T5" fmla="*/ 0 h 123"/>
                  <a:gd name="T6" fmla="*/ 292 w 292"/>
                  <a:gd name="T7" fmla="*/ 28 h 123"/>
                  <a:gd name="T8" fmla="*/ 0 w 292"/>
                  <a:gd name="T9" fmla="*/ 123 h 123"/>
                  <a:gd name="T10" fmla="*/ 0 w 292"/>
                  <a:gd name="T11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2" h="123">
                    <a:moveTo>
                      <a:pt x="0" y="123"/>
                    </a:moveTo>
                    <a:lnTo>
                      <a:pt x="171" y="44"/>
                    </a:lnTo>
                    <a:lnTo>
                      <a:pt x="292" y="0"/>
                    </a:lnTo>
                    <a:lnTo>
                      <a:pt x="292" y="28"/>
                    </a:lnTo>
                    <a:lnTo>
                      <a:pt x="0" y="123"/>
                    </a:lnTo>
                    <a:lnTo>
                      <a:pt x="0" y="123"/>
                    </a:lnTo>
                    <a:close/>
                  </a:path>
                </a:pathLst>
              </a:custGeom>
              <a:solidFill>
                <a:srgbClr val="99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09" name="Freeform 497"/>
              <p:cNvSpPr>
                <a:spLocks/>
              </p:cNvSpPr>
              <p:nvPr/>
            </p:nvSpPr>
            <p:spPr bwMode="auto">
              <a:xfrm>
                <a:off x="4653" y="1577"/>
                <a:ext cx="332" cy="123"/>
              </a:xfrm>
              <a:custGeom>
                <a:avLst/>
                <a:gdLst>
                  <a:gd name="T0" fmla="*/ 0 w 663"/>
                  <a:gd name="T1" fmla="*/ 160 h 247"/>
                  <a:gd name="T2" fmla="*/ 222 w 663"/>
                  <a:gd name="T3" fmla="*/ 118 h 247"/>
                  <a:gd name="T4" fmla="*/ 663 w 663"/>
                  <a:gd name="T5" fmla="*/ 0 h 247"/>
                  <a:gd name="T6" fmla="*/ 456 w 663"/>
                  <a:gd name="T7" fmla="*/ 78 h 247"/>
                  <a:gd name="T8" fmla="*/ 184 w 663"/>
                  <a:gd name="T9" fmla="*/ 196 h 247"/>
                  <a:gd name="T10" fmla="*/ 70 w 663"/>
                  <a:gd name="T11" fmla="*/ 247 h 247"/>
                  <a:gd name="T12" fmla="*/ 0 w 663"/>
                  <a:gd name="T13" fmla="*/ 160 h 247"/>
                  <a:gd name="T14" fmla="*/ 0 w 663"/>
                  <a:gd name="T15" fmla="*/ 16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3" h="247">
                    <a:moveTo>
                      <a:pt x="0" y="160"/>
                    </a:moveTo>
                    <a:lnTo>
                      <a:pt x="222" y="118"/>
                    </a:lnTo>
                    <a:lnTo>
                      <a:pt x="663" y="0"/>
                    </a:lnTo>
                    <a:lnTo>
                      <a:pt x="456" y="78"/>
                    </a:lnTo>
                    <a:lnTo>
                      <a:pt x="184" y="196"/>
                    </a:lnTo>
                    <a:lnTo>
                      <a:pt x="70" y="247"/>
                    </a:lnTo>
                    <a:lnTo>
                      <a:pt x="0" y="160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4D4D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10" name="Freeform 498"/>
              <p:cNvSpPr>
                <a:spLocks/>
              </p:cNvSpPr>
              <p:nvPr/>
            </p:nvSpPr>
            <p:spPr bwMode="auto">
              <a:xfrm>
                <a:off x="4665" y="1643"/>
                <a:ext cx="110" cy="42"/>
              </a:xfrm>
              <a:custGeom>
                <a:avLst/>
                <a:gdLst>
                  <a:gd name="T0" fmla="*/ 0 w 218"/>
                  <a:gd name="T1" fmla="*/ 50 h 84"/>
                  <a:gd name="T2" fmla="*/ 218 w 218"/>
                  <a:gd name="T3" fmla="*/ 0 h 84"/>
                  <a:gd name="T4" fmla="*/ 30 w 218"/>
                  <a:gd name="T5" fmla="*/ 84 h 84"/>
                  <a:gd name="T6" fmla="*/ 0 w 218"/>
                  <a:gd name="T7" fmla="*/ 50 h 84"/>
                  <a:gd name="T8" fmla="*/ 0 w 218"/>
                  <a:gd name="T9" fmla="*/ 5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84">
                    <a:moveTo>
                      <a:pt x="0" y="50"/>
                    </a:moveTo>
                    <a:lnTo>
                      <a:pt x="218" y="0"/>
                    </a:lnTo>
                    <a:lnTo>
                      <a:pt x="30" y="84"/>
                    </a:lnTo>
                    <a:lnTo>
                      <a:pt x="0" y="5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11" name="Freeform 499"/>
              <p:cNvSpPr>
                <a:spLocks/>
              </p:cNvSpPr>
              <p:nvPr/>
            </p:nvSpPr>
            <p:spPr bwMode="auto">
              <a:xfrm>
                <a:off x="4457" y="1405"/>
                <a:ext cx="447" cy="194"/>
              </a:xfrm>
              <a:custGeom>
                <a:avLst/>
                <a:gdLst>
                  <a:gd name="T0" fmla="*/ 66 w 893"/>
                  <a:gd name="T1" fmla="*/ 7 h 388"/>
                  <a:gd name="T2" fmla="*/ 19 w 893"/>
                  <a:gd name="T3" fmla="*/ 72 h 388"/>
                  <a:gd name="T4" fmla="*/ 0 w 893"/>
                  <a:gd name="T5" fmla="*/ 146 h 388"/>
                  <a:gd name="T6" fmla="*/ 9 w 893"/>
                  <a:gd name="T7" fmla="*/ 213 h 388"/>
                  <a:gd name="T8" fmla="*/ 36 w 893"/>
                  <a:gd name="T9" fmla="*/ 258 h 388"/>
                  <a:gd name="T10" fmla="*/ 93 w 893"/>
                  <a:gd name="T11" fmla="*/ 283 h 388"/>
                  <a:gd name="T12" fmla="*/ 194 w 893"/>
                  <a:gd name="T13" fmla="*/ 321 h 388"/>
                  <a:gd name="T14" fmla="*/ 298 w 893"/>
                  <a:gd name="T15" fmla="*/ 374 h 388"/>
                  <a:gd name="T16" fmla="*/ 321 w 893"/>
                  <a:gd name="T17" fmla="*/ 388 h 388"/>
                  <a:gd name="T18" fmla="*/ 642 w 893"/>
                  <a:gd name="T19" fmla="*/ 331 h 388"/>
                  <a:gd name="T20" fmla="*/ 893 w 893"/>
                  <a:gd name="T21" fmla="*/ 274 h 388"/>
                  <a:gd name="T22" fmla="*/ 722 w 893"/>
                  <a:gd name="T23" fmla="*/ 283 h 388"/>
                  <a:gd name="T24" fmla="*/ 541 w 893"/>
                  <a:gd name="T25" fmla="*/ 319 h 388"/>
                  <a:gd name="T26" fmla="*/ 336 w 893"/>
                  <a:gd name="T27" fmla="*/ 359 h 388"/>
                  <a:gd name="T28" fmla="*/ 294 w 893"/>
                  <a:gd name="T29" fmla="*/ 359 h 388"/>
                  <a:gd name="T30" fmla="*/ 211 w 893"/>
                  <a:gd name="T31" fmla="*/ 257 h 388"/>
                  <a:gd name="T32" fmla="*/ 154 w 893"/>
                  <a:gd name="T33" fmla="*/ 129 h 388"/>
                  <a:gd name="T34" fmla="*/ 135 w 893"/>
                  <a:gd name="T35" fmla="*/ 76 h 388"/>
                  <a:gd name="T36" fmla="*/ 156 w 893"/>
                  <a:gd name="T37" fmla="*/ 26 h 388"/>
                  <a:gd name="T38" fmla="*/ 159 w 893"/>
                  <a:gd name="T39" fmla="*/ 0 h 388"/>
                  <a:gd name="T40" fmla="*/ 66 w 893"/>
                  <a:gd name="T41" fmla="*/ 7 h 388"/>
                  <a:gd name="T42" fmla="*/ 66 w 893"/>
                  <a:gd name="T43" fmla="*/ 7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93" h="388">
                    <a:moveTo>
                      <a:pt x="66" y="7"/>
                    </a:moveTo>
                    <a:lnTo>
                      <a:pt x="19" y="72"/>
                    </a:lnTo>
                    <a:lnTo>
                      <a:pt x="0" y="146"/>
                    </a:lnTo>
                    <a:lnTo>
                      <a:pt x="9" y="213"/>
                    </a:lnTo>
                    <a:lnTo>
                      <a:pt x="36" y="258"/>
                    </a:lnTo>
                    <a:lnTo>
                      <a:pt x="93" y="283"/>
                    </a:lnTo>
                    <a:lnTo>
                      <a:pt x="194" y="321"/>
                    </a:lnTo>
                    <a:lnTo>
                      <a:pt x="298" y="374"/>
                    </a:lnTo>
                    <a:lnTo>
                      <a:pt x="321" y="388"/>
                    </a:lnTo>
                    <a:lnTo>
                      <a:pt x="642" y="331"/>
                    </a:lnTo>
                    <a:lnTo>
                      <a:pt x="893" y="274"/>
                    </a:lnTo>
                    <a:lnTo>
                      <a:pt x="722" y="283"/>
                    </a:lnTo>
                    <a:lnTo>
                      <a:pt x="541" y="319"/>
                    </a:lnTo>
                    <a:lnTo>
                      <a:pt x="336" y="359"/>
                    </a:lnTo>
                    <a:lnTo>
                      <a:pt x="294" y="359"/>
                    </a:lnTo>
                    <a:lnTo>
                      <a:pt x="211" y="257"/>
                    </a:lnTo>
                    <a:lnTo>
                      <a:pt x="154" y="129"/>
                    </a:lnTo>
                    <a:lnTo>
                      <a:pt x="135" y="76"/>
                    </a:lnTo>
                    <a:lnTo>
                      <a:pt x="156" y="26"/>
                    </a:lnTo>
                    <a:lnTo>
                      <a:pt x="159" y="0"/>
                    </a:lnTo>
                    <a:lnTo>
                      <a:pt x="66" y="7"/>
                    </a:lnTo>
                    <a:lnTo>
                      <a:pt x="66" y="7"/>
                    </a:lnTo>
                    <a:close/>
                  </a:path>
                </a:pathLst>
              </a:custGeom>
              <a:solidFill>
                <a:srgbClr val="D9D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12" name="Freeform 500"/>
              <p:cNvSpPr>
                <a:spLocks/>
              </p:cNvSpPr>
              <p:nvPr/>
            </p:nvSpPr>
            <p:spPr bwMode="auto">
              <a:xfrm>
                <a:off x="4866" y="1485"/>
                <a:ext cx="120" cy="49"/>
              </a:xfrm>
              <a:custGeom>
                <a:avLst/>
                <a:gdLst>
                  <a:gd name="T0" fmla="*/ 0 w 239"/>
                  <a:gd name="T1" fmla="*/ 95 h 97"/>
                  <a:gd name="T2" fmla="*/ 138 w 239"/>
                  <a:gd name="T3" fmla="*/ 97 h 97"/>
                  <a:gd name="T4" fmla="*/ 239 w 239"/>
                  <a:gd name="T5" fmla="*/ 72 h 97"/>
                  <a:gd name="T6" fmla="*/ 188 w 239"/>
                  <a:gd name="T7" fmla="*/ 0 h 97"/>
                  <a:gd name="T8" fmla="*/ 188 w 239"/>
                  <a:gd name="T9" fmla="*/ 49 h 97"/>
                  <a:gd name="T10" fmla="*/ 100 w 239"/>
                  <a:gd name="T11" fmla="*/ 76 h 97"/>
                  <a:gd name="T12" fmla="*/ 0 w 239"/>
                  <a:gd name="T13" fmla="*/ 95 h 97"/>
                  <a:gd name="T14" fmla="*/ 0 w 239"/>
                  <a:gd name="T15" fmla="*/ 9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9" h="97">
                    <a:moveTo>
                      <a:pt x="0" y="95"/>
                    </a:moveTo>
                    <a:lnTo>
                      <a:pt x="138" y="97"/>
                    </a:lnTo>
                    <a:lnTo>
                      <a:pt x="239" y="72"/>
                    </a:lnTo>
                    <a:lnTo>
                      <a:pt x="188" y="0"/>
                    </a:lnTo>
                    <a:lnTo>
                      <a:pt x="188" y="49"/>
                    </a:lnTo>
                    <a:lnTo>
                      <a:pt x="100" y="76"/>
                    </a:lnTo>
                    <a:lnTo>
                      <a:pt x="0" y="95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99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13" name="Freeform 501"/>
              <p:cNvSpPr>
                <a:spLocks/>
              </p:cNvSpPr>
              <p:nvPr/>
            </p:nvSpPr>
            <p:spPr bwMode="auto">
              <a:xfrm>
                <a:off x="4094" y="1170"/>
                <a:ext cx="56" cy="253"/>
              </a:xfrm>
              <a:custGeom>
                <a:avLst/>
                <a:gdLst>
                  <a:gd name="T0" fmla="*/ 0 w 110"/>
                  <a:gd name="T1" fmla="*/ 0 h 506"/>
                  <a:gd name="T2" fmla="*/ 85 w 110"/>
                  <a:gd name="T3" fmla="*/ 59 h 506"/>
                  <a:gd name="T4" fmla="*/ 93 w 110"/>
                  <a:gd name="T5" fmla="*/ 221 h 506"/>
                  <a:gd name="T6" fmla="*/ 110 w 110"/>
                  <a:gd name="T7" fmla="*/ 506 h 506"/>
                  <a:gd name="T8" fmla="*/ 72 w 110"/>
                  <a:gd name="T9" fmla="*/ 481 h 506"/>
                  <a:gd name="T10" fmla="*/ 44 w 110"/>
                  <a:gd name="T11" fmla="*/ 272 h 506"/>
                  <a:gd name="T12" fmla="*/ 7 w 110"/>
                  <a:gd name="T13" fmla="*/ 133 h 506"/>
                  <a:gd name="T14" fmla="*/ 0 w 110"/>
                  <a:gd name="T15" fmla="*/ 40 h 506"/>
                  <a:gd name="T16" fmla="*/ 0 w 110"/>
                  <a:gd name="T17" fmla="*/ 0 h 506"/>
                  <a:gd name="T18" fmla="*/ 0 w 110"/>
                  <a:gd name="T19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" h="506">
                    <a:moveTo>
                      <a:pt x="0" y="0"/>
                    </a:moveTo>
                    <a:lnTo>
                      <a:pt x="85" y="59"/>
                    </a:lnTo>
                    <a:lnTo>
                      <a:pt x="93" y="221"/>
                    </a:lnTo>
                    <a:lnTo>
                      <a:pt x="110" y="506"/>
                    </a:lnTo>
                    <a:lnTo>
                      <a:pt x="72" y="481"/>
                    </a:lnTo>
                    <a:lnTo>
                      <a:pt x="44" y="272"/>
                    </a:lnTo>
                    <a:lnTo>
                      <a:pt x="7" y="133"/>
                    </a:lnTo>
                    <a:lnTo>
                      <a:pt x="0" y="4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B8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14" name="Freeform 502"/>
              <p:cNvSpPr>
                <a:spLocks/>
              </p:cNvSpPr>
              <p:nvPr/>
            </p:nvSpPr>
            <p:spPr bwMode="auto">
              <a:xfrm>
                <a:off x="4101" y="1284"/>
                <a:ext cx="19" cy="118"/>
              </a:xfrm>
              <a:custGeom>
                <a:avLst/>
                <a:gdLst>
                  <a:gd name="T0" fmla="*/ 0 w 38"/>
                  <a:gd name="T1" fmla="*/ 0 h 236"/>
                  <a:gd name="T2" fmla="*/ 15 w 38"/>
                  <a:gd name="T3" fmla="*/ 158 h 236"/>
                  <a:gd name="T4" fmla="*/ 27 w 38"/>
                  <a:gd name="T5" fmla="*/ 223 h 236"/>
                  <a:gd name="T6" fmla="*/ 38 w 38"/>
                  <a:gd name="T7" fmla="*/ 236 h 236"/>
                  <a:gd name="T8" fmla="*/ 19 w 38"/>
                  <a:gd name="T9" fmla="*/ 92 h 236"/>
                  <a:gd name="T10" fmla="*/ 0 w 38"/>
                  <a:gd name="T11" fmla="*/ 0 h 236"/>
                  <a:gd name="T12" fmla="*/ 0 w 38"/>
                  <a:gd name="T1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36">
                    <a:moveTo>
                      <a:pt x="0" y="0"/>
                    </a:moveTo>
                    <a:lnTo>
                      <a:pt x="15" y="158"/>
                    </a:lnTo>
                    <a:lnTo>
                      <a:pt x="27" y="223"/>
                    </a:lnTo>
                    <a:lnTo>
                      <a:pt x="38" y="236"/>
                    </a:lnTo>
                    <a:lnTo>
                      <a:pt x="19" y="9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15" name="Freeform 503"/>
              <p:cNvSpPr>
                <a:spLocks/>
              </p:cNvSpPr>
              <p:nvPr/>
            </p:nvSpPr>
            <p:spPr bwMode="auto">
              <a:xfrm>
                <a:off x="4105" y="1194"/>
                <a:ext cx="32" cy="197"/>
              </a:xfrm>
              <a:custGeom>
                <a:avLst/>
                <a:gdLst>
                  <a:gd name="T0" fmla="*/ 0 w 64"/>
                  <a:gd name="T1" fmla="*/ 0 h 393"/>
                  <a:gd name="T2" fmla="*/ 36 w 64"/>
                  <a:gd name="T3" fmla="*/ 30 h 393"/>
                  <a:gd name="T4" fmla="*/ 43 w 64"/>
                  <a:gd name="T5" fmla="*/ 121 h 393"/>
                  <a:gd name="T6" fmla="*/ 61 w 64"/>
                  <a:gd name="T7" fmla="*/ 310 h 393"/>
                  <a:gd name="T8" fmla="*/ 64 w 64"/>
                  <a:gd name="T9" fmla="*/ 393 h 393"/>
                  <a:gd name="T10" fmla="*/ 47 w 64"/>
                  <a:gd name="T11" fmla="*/ 228 h 393"/>
                  <a:gd name="T12" fmla="*/ 5 w 64"/>
                  <a:gd name="T13" fmla="*/ 74 h 393"/>
                  <a:gd name="T14" fmla="*/ 0 w 64"/>
                  <a:gd name="T15" fmla="*/ 0 h 393"/>
                  <a:gd name="T16" fmla="*/ 0 w 64"/>
                  <a:gd name="T17" fmla="*/ 0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393">
                    <a:moveTo>
                      <a:pt x="0" y="0"/>
                    </a:moveTo>
                    <a:lnTo>
                      <a:pt x="36" y="30"/>
                    </a:lnTo>
                    <a:lnTo>
                      <a:pt x="43" y="121"/>
                    </a:lnTo>
                    <a:lnTo>
                      <a:pt x="61" y="310"/>
                    </a:lnTo>
                    <a:lnTo>
                      <a:pt x="64" y="393"/>
                    </a:lnTo>
                    <a:lnTo>
                      <a:pt x="47" y="228"/>
                    </a:lnTo>
                    <a:lnTo>
                      <a:pt x="5" y="7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16" name="Freeform 504"/>
              <p:cNvSpPr>
                <a:spLocks/>
              </p:cNvSpPr>
              <p:nvPr/>
            </p:nvSpPr>
            <p:spPr bwMode="auto">
              <a:xfrm>
                <a:off x="4163" y="1069"/>
                <a:ext cx="408" cy="80"/>
              </a:xfrm>
              <a:custGeom>
                <a:avLst/>
                <a:gdLst>
                  <a:gd name="T0" fmla="*/ 437 w 817"/>
                  <a:gd name="T1" fmla="*/ 0 h 160"/>
                  <a:gd name="T2" fmla="*/ 239 w 817"/>
                  <a:gd name="T3" fmla="*/ 55 h 160"/>
                  <a:gd name="T4" fmla="*/ 0 w 817"/>
                  <a:gd name="T5" fmla="*/ 135 h 160"/>
                  <a:gd name="T6" fmla="*/ 26 w 817"/>
                  <a:gd name="T7" fmla="*/ 160 h 160"/>
                  <a:gd name="T8" fmla="*/ 461 w 817"/>
                  <a:gd name="T9" fmla="*/ 74 h 160"/>
                  <a:gd name="T10" fmla="*/ 817 w 817"/>
                  <a:gd name="T11" fmla="*/ 23 h 160"/>
                  <a:gd name="T12" fmla="*/ 437 w 817"/>
                  <a:gd name="T13" fmla="*/ 0 h 160"/>
                  <a:gd name="T14" fmla="*/ 437 w 817"/>
                  <a:gd name="T15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7" h="160">
                    <a:moveTo>
                      <a:pt x="437" y="0"/>
                    </a:moveTo>
                    <a:lnTo>
                      <a:pt x="239" y="55"/>
                    </a:lnTo>
                    <a:lnTo>
                      <a:pt x="0" y="135"/>
                    </a:lnTo>
                    <a:lnTo>
                      <a:pt x="26" y="160"/>
                    </a:lnTo>
                    <a:lnTo>
                      <a:pt x="461" y="74"/>
                    </a:lnTo>
                    <a:lnTo>
                      <a:pt x="817" y="23"/>
                    </a:lnTo>
                    <a:lnTo>
                      <a:pt x="437" y="0"/>
                    </a:lnTo>
                    <a:lnTo>
                      <a:pt x="437" y="0"/>
                    </a:lnTo>
                    <a:close/>
                  </a:path>
                </a:pathLst>
              </a:custGeom>
              <a:solidFill>
                <a:srgbClr val="E8E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17" name="Freeform 505"/>
              <p:cNvSpPr>
                <a:spLocks/>
              </p:cNvSpPr>
              <p:nvPr/>
            </p:nvSpPr>
            <p:spPr bwMode="auto">
              <a:xfrm>
                <a:off x="4217" y="1069"/>
                <a:ext cx="108" cy="90"/>
              </a:xfrm>
              <a:custGeom>
                <a:avLst/>
                <a:gdLst>
                  <a:gd name="T0" fmla="*/ 0 w 217"/>
                  <a:gd name="T1" fmla="*/ 21 h 180"/>
                  <a:gd name="T2" fmla="*/ 184 w 217"/>
                  <a:gd name="T3" fmla="*/ 180 h 180"/>
                  <a:gd name="T4" fmla="*/ 217 w 217"/>
                  <a:gd name="T5" fmla="*/ 177 h 180"/>
                  <a:gd name="T6" fmla="*/ 19 w 217"/>
                  <a:gd name="T7" fmla="*/ 0 h 180"/>
                  <a:gd name="T8" fmla="*/ 0 w 217"/>
                  <a:gd name="T9" fmla="*/ 21 h 180"/>
                  <a:gd name="T10" fmla="*/ 0 w 217"/>
                  <a:gd name="T11" fmla="*/ 21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7" h="180">
                    <a:moveTo>
                      <a:pt x="0" y="21"/>
                    </a:moveTo>
                    <a:lnTo>
                      <a:pt x="184" y="180"/>
                    </a:lnTo>
                    <a:lnTo>
                      <a:pt x="217" y="177"/>
                    </a:lnTo>
                    <a:lnTo>
                      <a:pt x="19" y="0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18" name="Freeform 506"/>
              <p:cNvSpPr>
                <a:spLocks/>
              </p:cNvSpPr>
              <p:nvPr/>
            </p:nvSpPr>
            <p:spPr bwMode="auto">
              <a:xfrm>
                <a:off x="4301" y="1143"/>
                <a:ext cx="17" cy="18"/>
              </a:xfrm>
              <a:custGeom>
                <a:avLst/>
                <a:gdLst>
                  <a:gd name="T0" fmla="*/ 17 w 34"/>
                  <a:gd name="T1" fmla="*/ 36 h 36"/>
                  <a:gd name="T2" fmla="*/ 23 w 34"/>
                  <a:gd name="T3" fmla="*/ 34 h 36"/>
                  <a:gd name="T4" fmla="*/ 29 w 34"/>
                  <a:gd name="T5" fmla="*/ 31 h 36"/>
                  <a:gd name="T6" fmla="*/ 32 w 34"/>
                  <a:gd name="T7" fmla="*/ 25 h 36"/>
                  <a:gd name="T8" fmla="*/ 34 w 34"/>
                  <a:gd name="T9" fmla="*/ 19 h 36"/>
                  <a:gd name="T10" fmla="*/ 32 w 34"/>
                  <a:gd name="T11" fmla="*/ 12 h 36"/>
                  <a:gd name="T12" fmla="*/ 29 w 34"/>
                  <a:gd name="T13" fmla="*/ 6 h 36"/>
                  <a:gd name="T14" fmla="*/ 23 w 34"/>
                  <a:gd name="T15" fmla="*/ 2 h 36"/>
                  <a:gd name="T16" fmla="*/ 17 w 34"/>
                  <a:gd name="T17" fmla="*/ 0 h 36"/>
                  <a:gd name="T18" fmla="*/ 10 w 34"/>
                  <a:gd name="T19" fmla="*/ 2 h 36"/>
                  <a:gd name="T20" fmla="*/ 4 w 34"/>
                  <a:gd name="T21" fmla="*/ 6 h 36"/>
                  <a:gd name="T22" fmla="*/ 0 w 34"/>
                  <a:gd name="T23" fmla="*/ 12 h 36"/>
                  <a:gd name="T24" fmla="*/ 0 w 34"/>
                  <a:gd name="T25" fmla="*/ 19 h 36"/>
                  <a:gd name="T26" fmla="*/ 0 w 34"/>
                  <a:gd name="T27" fmla="*/ 25 h 36"/>
                  <a:gd name="T28" fmla="*/ 4 w 34"/>
                  <a:gd name="T29" fmla="*/ 31 h 36"/>
                  <a:gd name="T30" fmla="*/ 10 w 34"/>
                  <a:gd name="T31" fmla="*/ 34 h 36"/>
                  <a:gd name="T32" fmla="*/ 17 w 34"/>
                  <a:gd name="T33" fmla="*/ 36 h 36"/>
                  <a:gd name="T34" fmla="*/ 17 w 34"/>
                  <a:gd name="T3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36">
                    <a:moveTo>
                      <a:pt x="17" y="36"/>
                    </a:moveTo>
                    <a:lnTo>
                      <a:pt x="23" y="34"/>
                    </a:lnTo>
                    <a:lnTo>
                      <a:pt x="29" y="31"/>
                    </a:lnTo>
                    <a:lnTo>
                      <a:pt x="32" y="25"/>
                    </a:lnTo>
                    <a:lnTo>
                      <a:pt x="34" y="19"/>
                    </a:lnTo>
                    <a:lnTo>
                      <a:pt x="32" y="12"/>
                    </a:lnTo>
                    <a:lnTo>
                      <a:pt x="29" y="6"/>
                    </a:lnTo>
                    <a:lnTo>
                      <a:pt x="23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4" y="6"/>
                    </a:lnTo>
                    <a:lnTo>
                      <a:pt x="0" y="12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4" y="31"/>
                    </a:lnTo>
                    <a:lnTo>
                      <a:pt x="10" y="34"/>
                    </a:lnTo>
                    <a:lnTo>
                      <a:pt x="17" y="36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808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19" name="Freeform 507"/>
              <p:cNvSpPr>
                <a:spLocks/>
              </p:cNvSpPr>
              <p:nvPr/>
            </p:nvSpPr>
            <p:spPr bwMode="auto">
              <a:xfrm>
                <a:off x="4926" y="1063"/>
                <a:ext cx="47" cy="73"/>
              </a:xfrm>
              <a:custGeom>
                <a:avLst/>
                <a:gdLst>
                  <a:gd name="T0" fmla="*/ 0 w 95"/>
                  <a:gd name="T1" fmla="*/ 0 h 147"/>
                  <a:gd name="T2" fmla="*/ 57 w 95"/>
                  <a:gd name="T3" fmla="*/ 33 h 147"/>
                  <a:gd name="T4" fmla="*/ 95 w 95"/>
                  <a:gd name="T5" fmla="*/ 73 h 147"/>
                  <a:gd name="T6" fmla="*/ 88 w 95"/>
                  <a:gd name="T7" fmla="*/ 147 h 147"/>
                  <a:gd name="T8" fmla="*/ 0 w 95"/>
                  <a:gd name="T9" fmla="*/ 0 h 147"/>
                  <a:gd name="T10" fmla="*/ 0 w 95"/>
                  <a:gd name="T1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" h="147">
                    <a:moveTo>
                      <a:pt x="0" y="0"/>
                    </a:moveTo>
                    <a:lnTo>
                      <a:pt x="57" y="33"/>
                    </a:lnTo>
                    <a:lnTo>
                      <a:pt x="95" y="73"/>
                    </a:lnTo>
                    <a:lnTo>
                      <a:pt x="88" y="1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70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20" name="Freeform 508"/>
              <p:cNvSpPr>
                <a:spLocks/>
              </p:cNvSpPr>
              <p:nvPr/>
            </p:nvSpPr>
            <p:spPr bwMode="auto">
              <a:xfrm>
                <a:off x="4707" y="1644"/>
                <a:ext cx="256" cy="133"/>
              </a:xfrm>
              <a:custGeom>
                <a:avLst/>
                <a:gdLst>
                  <a:gd name="T0" fmla="*/ 42 w 512"/>
                  <a:gd name="T1" fmla="*/ 266 h 266"/>
                  <a:gd name="T2" fmla="*/ 348 w 512"/>
                  <a:gd name="T3" fmla="*/ 192 h 266"/>
                  <a:gd name="T4" fmla="*/ 512 w 512"/>
                  <a:gd name="T5" fmla="*/ 127 h 266"/>
                  <a:gd name="T6" fmla="*/ 504 w 512"/>
                  <a:gd name="T7" fmla="*/ 0 h 266"/>
                  <a:gd name="T8" fmla="*/ 0 w 512"/>
                  <a:gd name="T9" fmla="*/ 173 h 266"/>
                  <a:gd name="T10" fmla="*/ 42 w 512"/>
                  <a:gd name="T11" fmla="*/ 266 h 266"/>
                  <a:gd name="T12" fmla="*/ 42 w 512"/>
                  <a:gd name="T13" fmla="*/ 266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2" h="266">
                    <a:moveTo>
                      <a:pt x="42" y="266"/>
                    </a:moveTo>
                    <a:lnTo>
                      <a:pt x="348" y="192"/>
                    </a:lnTo>
                    <a:lnTo>
                      <a:pt x="512" y="127"/>
                    </a:lnTo>
                    <a:lnTo>
                      <a:pt x="504" y="0"/>
                    </a:lnTo>
                    <a:lnTo>
                      <a:pt x="0" y="173"/>
                    </a:lnTo>
                    <a:lnTo>
                      <a:pt x="42" y="266"/>
                    </a:lnTo>
                    <a:lnTo>
                      <a:pt x="42" y="266"/>
                    </a:lnTo>
                    <a:close/>
                  </a:path>
                </a:pathLst>
              </a:custGeom>
              <a:solidFill>
                <a:srgbClr val="7885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21" name="Freeform 509"/>
              <p:cNvSpPr>
                <a:spLocks/>
              </p:cNvSpPr>
              <p:nvPr/>
            </p:nvSpPr>
            <p:spPr bwMode="auto">
              <a:xfrm>
                <a:off x="4701" y="1646"/>
                <a:ext cx="260" cy="112"/>
              </a:xfrm>
              <a:custGeom>
                <a:avLst/>
                <a:gdLst>
                  <a:gd name="T0" fmla="*/ 50 w 521"/>
                  <a:gd name="T1" fmla="*/ 224 h 224"/>
                  <a:gd name="T2" fmla="*/ 308 w 521"/>
                  <a:gd name="T3" fmla="*/ 161 h 224"/>
                  <a:gd name="T4" fmla="*/ 521 w 521"/>
                  <a:gd name="T5" fmla="*/ 76 h 224"/>
                  <a:gd name="T6" fmla="*/ 517 w 521"/>
                  <a:gd name="T7" fmla="*/ 0 h 224"/>
                  <a:gd name="T8" fmla="*/ 0 w 521"/>
                  <a:gd name="T9" fmla="*/ 163 h 224"/>
                  <a:gd name="T10" fmla="*/ 50 w 521"/>
                  <a:gd name="T11" fmla="*/ 224 h 224"/>
                  <a:gd name="T12" fmla="*/ 50 w 521"/>
                  <a:gd name="T13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1" h="224">
                    <a:moveTo>
                      <a:pt x="50" y="224"/>
                    </a:moveTo>
                    <a:lnTo>
                      <a:pt x="308" y="161"/>
                    </a:lnTo>
                    <a:lnTo>
                      <a:pt x="521" y="76"/>
                    </a:lnTo>
                    <a:lnTo>
                      <a:pt x="517" y="0"/>
                    </a:lnTo>
                    <a:lnTo>
                      <a:pt x="0" y="163"/>
                    </a:lnTo>
                    <a:lnTo>
                      <a:pt x="50" y="224"/>
                    </a:lnTo>
                    <a:lnTo>
                      <a:pt x="50" y="224"/>
                    </a:lnTo>
                    <a:close/>
                  </a:path>
                </a:pathLst>
              </a:custGeom>
              <a:solidFill>
                <a:srgbClr val="6670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22" name="Freeform 510"/>
              <p:cNvSpPr>
                <a:spLocks/>
              </p:cNvSpPr>
              <p:nvPr/>
            </p:nvSpPr>
            <p:spPr bwMode="auto">
              <a:xfrm>
                <a:off x="4701" y="1645"/>
                <a:ext cx="257" cy="100"/>
              </a:xfrm>
              <a:custGeom>
                <a:avLst/>
                <a:gdLst>
                  <a:gd name="T0" fmla="*/ 36 w 515"/>
                  <a:gd name="T1" fmla="*/ 200 h 200"/>
                  <a:gd name="T2" fmla="*/ 509 w 515"/>
                  <a:gd name="T3" fmla="*/ 53 h 200"/>
                  <a:gd name="T4" fmla="*/ 515 w 515"/>
                  <a:gd name="T5" fmla="*/ 0 h 200"/>
                  <a:gd name="T6" fmla="*/ 0 w 515"/>
                  <a:gd name="T7" fmla="*/ 171 h 200"/>
                  <a:gd name="T8" fmla="*/ 36 w 515"/>
                  <a:gd name="T9" fmla="*/ 200 h 200"/>
                  <a:gd name="T10" fmla="*/ 36 w 515"/>
                  <a:gd name="T1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5" h="200">
                    <a:moveTo>
                      <a:pt x="36" y="200"/>
                    </a:moveTo>
                    <a:lnTo>
                      <a:pt x="509" y="53"/>
                    </a:lnTo>
                    <a:lnTo>
                      <a:pt x="515" y="0"/>
                    </a:lnTo>
                    <a:lnTo>
                      <a:pt x="0" y="171"/>
                    </a:lnTo>
                    <a:lnTo>
                      <a:pt x="36" y="200"/>
                    </a:lnTo>
                    <a:lnTo>
                      <a:pt x="36" y="200"/>
                    </a:lnTo>
                    <a:close/>
                  </a:path>
                </a:pathLst>
              </a:custGeom>
              <a:solidFill>
                <a:srgbClr val="525C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23" name="Freeform 511"/>
              <p:cNvSpPr>
                <a:spLocks/>
              </p:cNvSpPr>
              <p:nvPr/>
            </p:nvSpPr>
            <p:spPr bwMode="auto">
              <a:xfrm>
                <a:off x="4702" y="1644"/>
                <a:ext cx="266" cy="156"/>
              </a:xfrm>
              <a:custGeom>
                <a:avLst/>
                <a:gdLst>
                  <a:gd name="T0" fmla="*/ 32 w 532"/>
                  <a:gd name="T1" fmla="*/ 270 h 312"/>
                  <a:gd name="T2" fmla="*/ 483 w 532"/>
                  <a:gd name="T3" fmla="*/ 274 h 312"/>
                  <a:gd name="T4" fmla="*/ 490 w 532"/>
                  <a:gd name="T5" fmla="*/ 11 h 312"/>
                  <a:gd name="T6" fmla="*/ 532 w 532"/>
                  <a:gd name="T7" fmla="*/ 0 h 312"/>
                  <a:gd name="T8" fmla="*/ 530 w 532"/>
                  <a:gd name="T9" fmla="*/ 312 h 312"/>
                  <a:gd name="T10" fmla="*/ 0 w 532"/>
                  <a:gd name="T11" fmla="*/ 308 h 312"/>
                  <a:gd name="T12" fmla="*/ 32 w 532"/>
                  <a:gd name="T13" fmla="*/ 270 h 312"/>
                  <a:gd name="T14" fmla="*/ 32 w 532"/>
                  <a:gd name="T15" fmla="*/ 27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2" h="312">
                    <a:moveTo>
                      <a:pt x="32" y="270"/>
                    </a:moveTo>
                    <a:lnTo>
                      <a:pt x="483" y="274"/>
                    </a:lnTo>
                    <a:lnTo>
                      <a:pt x="490" y="11"/>
                    </a:lnTo>
                    <a:lnTo>
                      <a:pt x="532" y="0"/>
                    </a:lnTo>
                    <a:lnTo>
                      <a:pt x="530" y="312"/>
                    </a:lnTo>
                    <a:lnTo>
                      <a:pt x="0" y="308"/>
                    </a:lnTo>
                    <a:lnTo>
                      <a:pt x="32" y="270"/>
                    </a:lnTo>
                    <a:lnTo>
                      <a:pt x="32" y="27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24" name="Freeform 512"/>
              <p:cNvSpPr>
                <a:spLocks/>
              </p:cNvSpPr>
              <p:nvPr/>
            </p:nvSpPr>
            <p:spPr bwMode="auto">
              <a:xfrm>
                <a:off x="4959" y="1021"/>
                <a:ext cx="18" cy="167"/>
              </a:xfrm>
              <a:custGeom>
                <a:avLst/>
                <a:gdLst>
                  <a:gd name="T0" fmla="*/ 6 w 36"/>
                  <a:gd name="T1" fmla="*/ 245 h 332"/>
                  <a:gd name="T2" fmla="*/ 0 w 36"/>
                  <a:gd name="T3" fmla="*/ 19 h 332"/>
                  <a:gd name="T4" fmla="*/ 36 w 36"/>
                  <a:gd name="T5" fmla="*/ 0 h 332"/>
                  <a:gd name="T6" fmla="*/ 36 w 36"/>
                  <a:gd name="T7" fmla="*/ 332 h 332"/>
                  <a:gd name="T8" fmla="*/ 6 w 36"/>
                  <a:gd name="T9" fmla="*/ 245 h 332"/>
                  <a:gd name="T10" fmla="*/ 6 w 36"/>
                  <a:gd name="T11" fmla="*/ 245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332">
                    <a:moveTo>
                      <a:pt x="6" y="245"/>
                    </a:moveTo>
                    <a:lnTo>
                      <a:pt x="0" y="19"/>
                    </a:lnTo>
                    <a:lnTo>
                      <a:pt x="36" y="0"/>
                    </a:lnTo>
                    <a:lnTo>
                      <a:pt x="36" y="332"/>
                    </a:lnTo>
                    <a:lnTo>
                      <a:pt x="6" y="245"/>
                    </a:lnTo>
                    <a:lnTo>
                      <a:pt x="6" y="2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25" name="Freeform 513"/>
              <p:cNvSpPr>
                <a:spLocks/>
              </p:cNvSpPr>
              <p:nvPr/>
            </p:nvSpPr>
            <p:spPr bwMode="auto">
              <a:xfrm>
                <a:off x="4796" y="1735"/>
                <a:ext cx="137" cy="35"/>
              </a:xfrm>
              <a:custGeom>
                <a:avLst/>
                <a:gdLst>
                  <a:gd name="T0" fmla="*/ 0 w 276"/>
                  <a:gd name="T1" fmla="*/ 70 h 70"/>
                  <a:gd name="T2" fmla="*/ 135 w 276"/>
                  <a:gd name="T3" fmla="*/ 45 h 70"/>
                  <a:gd name="T4" fmla="*/ 276 w 276"/>
                  <a:gd name="T5" fmla="*/ 0 h 70"/>
                  <a:gd name="T6" fmla="*/ 276 w 276"/>
                  <a:gd name="T7" fmla="*/ 66 h 70"/>
                  <a:gd name="T8" fmla="*/ 0 w 276"/>
                  <a:gd name="T9" fmla="*/ 70 h 70"/>
                  <a:gd name="T10" fmla="*/ 0 w 276"/>
                  <a:gd name="T11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6" h="70">
                    <a:moveTo>
                      <a:pt x="0" y="70"/>
                    </a:moveTo>
                    <a:lnTo>
                      <a:pt x="135" y="45"/>
                    </a:lnTo>
                    <a:lnTo>
                      <a:pt x="276" y="0"/>
                    </a:lnTo>
                    <a:lnTo>
                      <a:pt x="276" y="66"/>
                    </a:lnTo>
                    <a:lnTo>
                      <a:pt x="0" y="7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B0C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26" name="Freeform 514"/>
              <p:cNvSpPr>
                <a:spLocks/>
              </p:cNvSpPr>
              <p:nvPr/>
            </p:nvSpPr>
            <p:spPr bwMode="auto">
              <a:xfrm>
                <a:off x="3992" y="1677"/>
                <a:ext cx="104" cy="112"/>
              </a:xfrm>
              <a:custGeom>
                <a:avLst/>
                <a:gdLst>
                  <a:gd name="T0" fmla="*/ 0 w 209"/>
                  <a:gd name="T1" fmla="*/ 0 h 224"/>
                  <a:gd name="T2" fmla="*/ 78 w 209"/>
                  <a:gd name="T3" fmla="*/ 131 h 224"/>
                  <a:gd name="T4" fmla="*/ 142 w 209"/>
                  <a:gd name="T5" fmla="*/ 224 h 224"/>
                  <a:gd name="T6" fmla="*/ 209 w 209"/>
                  <a:gd name="T7" fmla="*/ 224 h 224"/>
                  <a:gd name="T8" fmla="*/ 70 w 209"/>
                  <a:gd name="T9" fmla="*/ 74 h 224"/>
                  <a:gd name="T10" fmla="*/ 0 w 209"/>
                  <a:gd name="T11" fmla="*/ 0 h 224"/>
                  <a:gd name="T12" fmla="*/ 0 w 209"/>
                  <a:gd name="T1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9" h="224">
                    <a:moveTo>
                      <a:pt x="0" y="0"/>
                    </a:moveTo>
                    <a:lnTo>
                      <a:pt x="78" y="131"/>
                    </a:lnTo>
                    <a:lnTo>
                      <a:pt x="142" y="224"/>
                    </a:lnTo>
                    <a:lnTo>
                      <a:pt x="209" y="224"/>
                    </a:lnTo>
                    <a:lnTo>
                      <a:pt x="70" y="7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70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27" name="Freeform 515"/>
              <p:cNvSpPr>
                <a:spLocks/>
              </p:cNvSpPr>
              <p:nvPr/>
            </p:nvSpPr>
            <p:spPr bwMode="auto">
              <a:xfrm>
                <a:off x="3940" y="1618"/>
                <a:ext cx="67" cy="149"/>
              </a:xfrm>
              <a:custGeom>
                <a:avLst/>
                <a:gdLst>
                  <a:gd name="T0" fmla="*/ 0 w 135"/>
                  <a:gd name="T1" fmla="*/ 0 h 296"/>
                  <a:gd name="T2" fmla="*/ 65 w 135"/>
                  <a:gd name="T3" fmla="*/ 57 h 296"/>
                  <a:gd name="T4" fmla="*/ 63 w 135"/>
                  <a:gd name="T5" fmla="*/ 129 h 296"/>
                  <a:gd name="T6" fmla="*/ 135 w 135"/>
                  <a:gd name="T7" fmla="*/ 296 h 296"/>
                  <a:gd name="T8" fmla="*/ 10 w 135"/>
                  <a:gd name="T9" fmla="*/ 289 h 296"/>
                  <a:gd name="T10" fmla="*/ 0 w 135"/>
                  <a:gd name="T11" fmla="*/ 0 h 296"/>
                  <a:gd name="T12" fmla="*/ 0 w 135"/>
                  <a:gd name="T13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296">
                    <a:moveTo>
                      <a:pt x="0" y="0"/>
                    </a:moveTo>
                    <a:lnTo>
                      <a:pt x="65" y="57"/>
                    </a:lnTo>
                    <a:lnTo>
                      <a:pt x="63" y="129"/>
                    </a:lnTo>
                    <a:lnTo>
                      <a:pt x="135" y="296"/>
                    </a:lnTo>
                    <a:lnTo>
                      <a:pt x="10" y="28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0C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28" name="Freeform 516"/>
              <p:cNvSpPr>
                <a:spLocks/>
              </p:cNvSpPr>
              <p:nvPr/>
            </p:nvSpPr>
            <p:spPr bwMode="auto">
              <a:xfrm>
                <a:off x="3985" y="1629"/>
                <a:ext cx="133" cy="162"/>
              </a:xfrm>
              <a:custGeom>
                <a:avLst/>
                <a:gdLst>
                  <a:gd name="T0" fmla="*/ 0 w 266"/>
                  <a:gd name="T1" fmla="*/ 91 h 325"/>
                  <a:gd name="T2" fmla="*/ 6 w 266"/>
                  <a:gd name="T3" fmla="*/ 97 h 325"/>
                  <a:gd name="T4" fmla="*/ 12 w 266"/>
                  <a:gd name="T5" fmla="*/ 104 h 325"/>
                  <a:gd name="T6" fmla="*/ 23 w 266"/>
                  <a:gd name="T7" fmla="*/ 116 h 325"/>
                  <a:gd name="T8" fmla="*/ 33 w 266"/>
                  <a:gd name="T9" fmla="*/ 129 h 325"/>
                  <a:gd name="T10" fmla="*/ 48 w 266"/>
                  <a:gd name="T11" fmla="*/ 144 h 325"/>
                  <a:gd name="T12" fmla="*/ 61 w 266"/>
                  <a:gd name="T13" fmla="*/ 161 h 325"/>
                  <a:gd name="T14" fmla="*/ 71 w 266"/>
                  <a:gd name="T15" fmla="*/ 171 h 325"/>
                  <a:gd name="T16" fmla="*/ 78 w 266"/>
                  <a:gd name="T17" fmla="*/ 180 h 325"/>
                  <a:gd name="T18" fmla="*/ 86 w 266"/>
                  <a:gd name="T19" fmla="*/ 190 h 325"/>
                  <a:gd name="T20" fmla="*/ 93 w 266"/>
                  <a:gd name="T21" fmla="*/ 197 h 325"/>
                  <a:gd name="T22" fmla="*/ 103 w 266"/>
                  <a:gd name="T23" fmla="*/ 207 h 325"/>
                  <a:gd name="T24" fmla="*/ 111 w 266"/>
                  <a:gd name="T25" fmla="*/ 216 h 325"/>
                  <a:gd name="T26" fmla="*/ 120 w 266"/>
                  <a:gd name="T27" fmla="*/ 226 h 325"/>
                  <a:gd name="T28" fmla="*/ 128 w 266"/>
                  <a:gd name="T29" fmla="*/ 235 h 325"/>
                  <a:gd name="T30" fmla="*/ 137 w 266"/>
                  <a:gd name="T31" fmla="*/ 245 h 325"/>
                  <a:gd name="T32" fmla="*/ 147 w 266"/>
                  <a:gd name="T33" fmla="*/ 256 h 325"/>
                  <a:gd name="T34" fmla="*/ 162 w 266"/>
                  <a:gd name="T35" fmla="*/ 272 h 325"/>
                  <a:gd name="T36" fmla="*/ 179 w 266"/>
                  <a:gd name="T37" fmla="*/ 289 h 325"/>
                  <a:gd name="T38" fmla="*/ 192 w 266"/>
                  <a:gd name="T39" fmla="*/ 304 h 325"/>
                  <a:gd name="T40" fmla="*/ 207 w 266"/>
                  <a:gd name="T41" fmla="*/ 317 h 325"/>
                  <a:gd name="T42" fmla="*/ 211 w 266"/>
                  <a:gd name="T43" fmla="*/ 321 h 325"/>
                  <a:gd name="T44" fmla="*/ 221 w 266"/>
                  <a:gd name="T45" fmla="*/ 323 h 325"/>
                  <a:gd name="T46" fmla="*/ 230 w 266"/>
                  <a:gd name="T47" fmla="*/ 325 h 325"/>
                  <a:gd name="T48" fmla="*/ 242 w 266"/>
                  <a:gd name="T49" fmla="*/ 325 h 325"/>
                  <a:gd name="T50" fmla="*/ 251 w 266"/>
                  <a:gd name="T51" fmla="*/ 325 h 325"/>
                  <a:gd name="T52" fmla="*/ 259 w 266"/>
                  <a:gd name="T53" fmla="*/ 325 h 325"/>
                  <a:gd name="T54" fmla="*/ 266 w 266"/>
                  <a:gd name="T55" fmla="*/ 325 h 325"/>
                  <a:gd name="T56" fmla="*/ 257 w 266"/>
                  <a:gd name="T57" fmla="*/ 317 h 325"/>
                  <a:gd name="T58" fmla="*/ 247 w 266"/>
                  <a:gd name="T59" fmla="*/ 308 h 325"/>
                  <a:gd name="T60" fmla="*/ 236 w 266"/>
                  <a:gd name="T61" fmla="*/ 294 h 325"/>
                  <a:gd name="T62" fmla="*/ 221 w 266"/>
                  <a:gd name="T63" fmla="*/ 281 h 325"/>
                  <a:gd name="T64" fmla="*/ 206 w 266"/>
                  <a:gd name="T65" fmla="*/ 262 h 325"/>
                  <a:gd name="T66" fmla="*/ 196 w 266"/>
                  <a:gd name="T67" fmla="*/ 254 h 325"/>
                  <a:gd name="T68" fmla="*/ 187 w 266"/>
                  <a:gd name="T69" fmla="*/ 245 h 325"/>
                  <a:gd name="T70" fmla="*/ 179 w 266"/>
                  <a:gd name="T71" fmla="*/ 235 h 325"/>
                  <a:gd name="T72" fmla="*/ 169 w 266"/>
                  <a:gd name="T73" fmla="*/ 226 h 325"/>
                  <a:gd name="T74" fmla="*/ 160 w 266"/>
                  <a:gd name="T75" fmla="*/ 214 h 325"/>
                  <a:gd name="T76" fmla="*/ 150 w 266"/>
                  <a:gd name="T77" fmla="*/ 203 h 325"/>
                  <a:gd name="T78" fmla="*/ 141 w 266"/>
                  <a:gd name="T79" fmla="*/ 194 h 325"/>
                  <a:gd name="T80" fmla="*/ 131 w 266"/>
                  <a:gd name="T81" fmla="*/ 182 h 325"/>
                  <a:gd name="T82" fmla="*/ 122 w 266"/>
                  <a:gd name="T83" fmla="*/ 173 h 325"/>
                  <a:gd name="T84" fmla="*/ 112 w 266"/>
                  <a:gd name="T85" fmla="*/ 163 h 325"/>
                  <a:gd name="T86" fmla="*/ 103 w 266"/>
                  <a:gd name="T87" fmla="*/ 152 h 325"/>
                  <a:gd name="T88" fmla="*/ 95 w 266"/>
                  <a:gd name="T89" fmla="*/ 144 h 325"/>
                  <a:gd name="T90" fmla="*/ 86 w 266"/>
                  <a:gd name="T91" fmla="*/ 133 h 325"/>
                  <a:gd name="T92" fmla="*/ 76 w 266"/>
                  <a:gd name="T93" fmla="*/ 123 h 325"/>
                  <a:gd name="T94" fmla="*/ 63 w 266"/>
                  <a:gd name="T95" fmla="*/ 106 h 325"/>
                  <a:gd name="T96" fmla="*/ 50 w 266"/>
                  <a:gd name="T97" fmla="*/ 91 h 325"/>
                  <a:gd name="T98" fmla="*/ 40 w 266"/>
                  <a:gd name="T99" fmla="*/ 79 h 325"/>
                  <a:gd name="T100" fmla="*/ 12 w 266"/>
                  <a:gd name="T101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6" h="325">
                    <a:moveTo>
                      <a:pt x="12" y="0"/>
                    </a:moveTo>
                    <a:lnTo>
                      <a:pt x="0" y="91"/>
                    </a:lnTo>
                    <a:lnTo>
                      <a:pt x="0" y="91"/>
                    </a:lnTo>
                    <a:lnTo>
                      <a:pt x="6" y="97"/>
                    </a:lnTo>
                    <a:lnTo>
                      <a:pt x="8" y="98"/>
                    </a:lnTo>
                    <a:lnTo>
                      <a:pt x="12" y="104"/>
                    </a:lnTo>
                    <a:lnTo>
                      <a:pt x="17" y="110"/>
                    </a:lnTo>
                    <a:lnTo>
                      <a:pt x="23" y="116"/>
                    </a:lnTo>
                    <a:lnTo>
                      <a:pt x="27" y="121"/>
                    </a:lnTo>
                    <a:lnTo>
                      <a:pt x="33" y="129"/>
                    </a:lnTo>
                    <a:lnTo>
                      <a:pt x="40" y="137"/>
                    </a:lnTo>
                    <a:lnTo>
                      <a:pt x="48" y="144"/>
                    </a:lnTo>
                    <a:lnTo>
                      <a:pt x="54" y="152"/>
                    </a:lnTo>
                    <a:lnTo>
                      <a:pt x="61" y="161"/>
                    </a:lnTo>
                    <a:lnTo>
                      <a:pt x="65" y="165"/>
                    </a:lnTo>
                    <a:lnTo>
                      <a:pt x="71" y="171"/>
                    </a:lnTo>
                    <a:lnTo>
                      <a:pt x="73" y="175"/>
                    </a:lnTo>
                    <a:lnTo>
                      <a:pt x="78" y="180"/>
                    </a:lnTo>
                    <a:lnTo>
                      <a:pt x="82" y="184"/>
                    </a:lnTo>
                    <a:lnTo>
                      <a:pt x="86" y="190"/>
                    </a:lnTo>
                    <a:lnTo>
                      <a:pt x="90" y="194"/>
                    </a:lnTo>
                    <a:lnTo>
                      <a:pt x="93" y="197"/>
                    </a:lnTo>
                    <a:lnTo>
                      <a:pt x="97" y="203"/>
                    </a:lnTo>
                    <a:lnTo>
                      <a:pt x="103" y="207"/>
                    </a:lnTo>
                    <a:lnTo>
                      <a:pt x="107" y="213"/>
                    </a:lnTo>
                    <a:lnTo>
                      <a:pt x="111" y="216"/>
                    </a:lnTo>
                    <a:lnTo>
                      <a:pt x="116" y="222"/>
                    </a:lnTo>
                    <a:lnTo>
                      <a:pt x="120" y="226"/>
                    </a:lnTo>
                    <a:lnTo>
                      <a:pt x="124" y="232"/>
                    </a:lnTo>
                    <a:lnTo>
                      <a:pt x="128" y="235"/>
                    </a:lnTo>
                    <a:lnTo>
                      <a:pt x="133" y="241"/>
                    </a:lnTo>
                    <a:lnTo>
                      <a:pt x="137" y="245"/>
                    </a:lnTo>
                    <a:lnTo>
                      <a:pt x="141" y="251"/>
                    </a:lnTo>
                    <a:lnTo>
                      <a:pt x="147" y="256"/>
                    </a:lnTo>
                    <a:lnTo>
                      <a:pt x="154" y="264"/>
                    </a:lnTo>
                    <a:lnTo>
                      <a:pt x="162" y="272"/>
                    </a:lnTo>
                    <a:lnTo>
                      <a:pt x="169" y="281"/>
                    </a:lnTo>
                    <a:lnTo>
                      <a:pt x="179" y="289"/>
                    </a:lnTo>
                    <a:lnTo>
                      <a:pt x="185" y="296"/>
                    </a:lnTo>
                    <a:lnTo>
                      <a:pt x="192" y="304"/>
                    </a:lnTo>
                    <a:lnTo>
                      <a:pt x="200" y="311"/>
                    </a:lnTo>
                    <a:lnTo>
                      <a:pt x="207" y="317"/>
                    </a:lnTo>
                    <a:lnTo>
                      <a:pt x="209" y="319"/>
                    </a:lnTo>
                    <a:lnTo>
                      <a:pt x="211" y="321"/>
                    </a:lnTo>
                    <a:lnTo>
                      <a:pt x="217" y="321"/>
                    </a:lnTo>
                    <a:lnTo>
                      <a:pt x="221" y="323"/>
                    </a:lnTo>
                    <a:lnTo>
                      <a:pt x="226" y="323"/>
                    </a:lnTo>
                    <a:lnTo>
                      <a:pt x="230" y="325"/>
                    </a:lnTo>
                    <a:lnTo>
                      <a:pt x="236" y="325"/>
                    </a:lnTo>
                    <a:lnTo>
                      <a:pt x="242" y="325"/>
                    </a:lnTo>
                    <a:lnTo>
                      <a:pt x="245" y="325"/>
                    </a:lnTo>
                    <a:lnTo>
                      <a:pt x="251" y="325"/>
                    </a:lnTo>
                    <a:lnTo>
                      <a:pt x="255" y="325"/>
                    </a:lnTo>
                    <a:lnTo>
                      <a:pt x="259" y="325"/>
                    </a:lnTo>
                    <a:lnTo>
                      <a:pt x="264" y="325"/>
                    </a:lnTo>
                    <a:lnTo>
                      <a:pt x="266" y="325"/>
                    </a:lnTo>
                    <a:lnTo>
                      <a:pt x="264" y="323"/>
                    </a:lnTo>
                    <a:lnTo>
                      <a:pt x="257" y="317"/>
                    </a:lnTo>
                    <a:lnTo>
                      <a:pt x="253" y="311"/>
                    </a:lnTo>
                    <a:lnTo>
                      <a:pt x="247" y="308"/>
                    </a:lnTo>
                    <a:lnTo>
                      <a:pt x="242" y="302"/>
                    </a:lnTo>
                    <a:lnTo>
                      <a:pt x="236" y="294"/>
                    </a:lnTo>
                    <a:lnTo>
                      <a:pt x="228" y="287"/>
                    </a:lnTo>
                    <a:lnTo>
                      <a:pt x="221" y="281"/>
                    </a:lnTo>
                    <a:lnTo>
                      <a:pt x="213" y="272"/>
                    </a:lnTo>
                    <a:lnTo>
                      <a:pt x="206" y="262"/>
                    </a:lnTo>
                    <a:lnTo>
                      <a:pt x="200" y="258"/>
                    </a:lnTo>
                    <a:lnTo>
                      <a:pt x="196" y="254"/>
                    </a:lnTo>
                    <a:lnTo>
                      <a:pt x="192" y="249"/>
                    </a:lnTo>
                    <a:lnTo>
                      <a:pt x="187" y="245"/>
                    </a:lnTo>
                    <a:lnTo>
                      <a:pt x="183" y="239"/>
                    </a:lnTo>
                    <a:lnTo>
                      <a:pt x="179" y="235"/>
                    </a:lnTo>
                    <a:lnTo>
                      <a:pt x="173" y="230"/>
                    </a:lnTo>
                    <a:lnTo>
                      <a:pt x="169" y="226"/>
                    </a:lnTo>
                    <a:lnTo>
                      <a:pt x="166" y="220"/>
                    </a:lnTo>
                    <a:lnTo>
                      <a:pt x="160" y="214"/>
                    </a:lnTo>
                    <a:lnTo>
                      <a:pt x="154" y="209"/>
                    </a:lnTo>
                    <a:lnTo>
                      <a:pt x="150" y="203"/>
                    </a:lnTo>
                    <a:lnTo>
                      <a:pt x="145" y="197"/>
                    </a:lnTo>
                    <a:lnTo>
                      <a:pt x="141" y="194"/>
                    </a:lnTo>
                    <a:lnTo>
                      <a:pt x="135" y="188"/>
                    </a:lnTo>
                    <a:lnTo>
                      <a:pt x="131" y="182"/>
                    </a:lnTo>
                    <a:lnTo>
                      <a:pt x="126" y="176"/>
                    </a:lnTo>
                    <a:lnTo>
                      <a:pt x="122" y="173"/>
                    </a:lnTo>
                    <a:lnTo>
                      <a:pt x="116" y="167"/>
                    </a:lnTo>
                    <a:lnTo>
                      <a:pt x="112" y="163"/>
                    </a:lnTo>
                    <a:lnTo>
                      <a:pt x="107" y="157"/>
                    </a:lnTo>
                    <a:lnTo>
                      <a:pt x="103" y="152"/>
                    </a:lnTo>
                    <a:lnTo>
                      <a:pt x="99" y="148"/>
                    </a:lnTo>
                    <a:lnTo>
                      <a:pt x="95" y="144"/>
                    </a:lnTo>
                    <a:lnTo>
                      <a:pt x="90" y="138"/>
                    </a:lnTo>
                    <a:lnTo>
                      <a:pt x="86" y="133"/>
                    </a:lnTo>
                    <a:lnTo>
                      <a:pt x="82" y="129"/>
                    </a:lnTo>
                    <a:lnTo>
                      <a:pt x="76" y="123"/>
                    </a:lnTo>
                    <a:lnTo>
                      <a:pt x="71" y="114"/>
                    </a:lnTo>
                    <a:lnTo>
                      <a:pt x="63" y="106"/>
                    </a:lnTo>
                    <a:lnTo>
                      <a:pt x="55" y="98"/>
                    </a:lnTo>
                    <a:lnTo>
                      <a:pt x="50" y="91"/>
                    </a:lnTo>
                    <a:lnTo>
                      <a:pt x="44" y="85"/>
                    </a:lnTo>
                    <a:lnTo>
                      <a:pt x="40" y="79"/>
                    </a:lnTo>
                    <a:lnTo>
                      <a:pt x="40" y="28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29" name="Freeform 517"/>
              <p:cNvSpPr>
                <a:spLocks/>
              </p:cNvSpPr>
              <p:nvPr/>
            </p:nvSpPr>
            <p:spPr bwMode="auto">
              <a:xfrm>
                <a:off x="3910" y="1541"/>
                <a:ext cx="276" cy="263"/>
              </a:xfrm>
              <a:custGeom>
                <a:avLst/>
                <a:gdLst>
                  <a:gd name="T0" fmla="*/ 0 w 551"/>
                  <a:gd name="T1" fmla="*/ 11 h 524"/>
                  <a:gd name="T2" fmla="*/ 0 w 551"/>
                  <a:gd name="T3" fmla="*/ 38 h 524"/>
                  <a:gd name="T4" fmla="*/ 0 w 551"/>
                  <a:gd name="T5" fmla="*/ 78 h 524"/>
                  <a:gd name="T6" fmla="*/ 0 w 551"/>
                  <a:gd name="T7" fmla="*/ 125 h 524"/>
                  <a:gd name="T8" fmla="*/ 0 w 551"/>
                  <a:gd name="T9" fmla="*/ 178 h 524"/>
                  <a:gd name="T10" fmla="*/ 0 w 551"/>
                  <a:gd name="T11" fmla="*/ 237 h 524"/>
                  <a:gd name="T12" fmla="*/ 0 w 551"/>
                  <a:gd name="T13" fmla="*/ 294 h 524"/>
                  <a:gd name="T14" fmla="*/ 0 w 551"/>
                  <a:gd name="T15" fmla="*/ 351 h 524"/>
                  <a:gd name="T16" fmla="*/ 0 w 551"/>
                  <a:gd name="T17" fmla="*/ 405 h 524"/>
                  <a:gd name="T18" fmla="*/ 2 w 551"/>
                  <a:gd name="T19" fmla="*/ 448 h 524"/>
                  <a:gd name="T20" fmla="*/ 2 w 551"/>
                  <a:gd name="T21" fmla="*/ 483 h 524"/>
                  <a:gd name="T22" fmla="*/ 2 w 551"/>
                  <a:gd name="T23" fmla="*/ 507 h 524"/>
                  <a:gd name="T24" fmla="*/ 25 w 551"/>
                  <a:gd name="T25" fmla="*/ 511 h 524"/>
                  <a:gd name="T26" fmla="*/ 55 w 551"/>
                  <a:gd name="T27" fmla="*/ 511 h 524"/>
                  <a:gd name="T28" fmla="*/ 86 w 551"/>
                  <a:gd name="T29" fmla="*/ 511 h 524"/>
                  <a:gd name="T30" fmla="*/ 110 w 551"/>
                  <a:gd name="T31" fmla="*/ 511 h 524"/>
                  <a:gd name="T32" fmla="*/ 139 w 551"/>
                  <a:gd name="T33" fmla="*/ 511 h 524"/>
                  <a:gd name="T34" fmla="*/ 173 w 551"/>
                  <a:gd name="T35" fmla="*/ 511 h 524"/>
                  <a:gd name="T36" fmla="*/ 209 w 551"/>
                  <a:gd name="T37" fmla="*/ 511 h 524"/>
                  <a:gd name="T38" fmla="*/ 251 w 551"/>
                  <a:gd name="T39" fmla="*/ 511 h 524"/>
                  <a:gd name="T40" fmla="*/ 295 w 551"/>
                  <a:gd name="T41" fmla="*/ 511 h 524"/>
                  <a:gd name="T42" fmla="*/ 337 w 551"/>
                  <a:gd name="T43" fmla="*/ 511 h 524"/>
                  <a:gd name="T44" fmla="*/ 375 w 551"/>
                  <a:gd name="T45" fmla="*/ 511 h 524"/>
                  <a:gd name="T46" fmla="*/ 409 w 551"/>
                  <a:gd name="T47" fmla="*/ 511 h 524"/>
                  <a:gd name="T48" fmla="*/ 439 w 551"/>
                  <a:gd name="T49" fmla="*/ 513 h 524"/>
                  <a:gd name="T50" fmla="*/ 466 w 551"/>
                  <a:gd name="T51" fmla="*/ 515 h 524"/>
                  <a:gd name="T52" fmla="*/ 498 w 551"/>
                  <a:gd name="T53" fmla="*/ 517 h 524"/>
                  <a:gd name="T54" fmla="*/ 528 w 551"/>
                  <a:gd name="T55" fmla="*/ 521 h 524"/>
                  <a:gd name="T56" fmla="*/ 551 w 551"/>
                  <a:gd name="T57" fmla="*/ 523 h 524"/>
                  <a:gd name="T58" fmla="*/ 504 w 551"/>
                  <a:gd name="T59" fmla="*/ 481 h 524"/>
                  <a:gd name="T60" fmla="*/ 473 w 551"/>
                  <a:gd name="T61" fmla="*/ 481 h 524"/>
                  <a:gd name="T62" fmla="*/ 435 w 551"/>
                  <a:gd name="T63" fmla="*/ 479 h 524"/>
                  <a:gd name="T64" fmla="*/ 390 w 551"/>
                  <a:gd name="T65" fmla="*/ 479 h 524"/>
                  <a:gd name="T66" fmla="*/ 340 w 551"/>
                  <a:gd name="T67" fmla="*/ 477 h 524"/>
                  <a:gd name="T68" fmla="*/ 287 w 551"/>
                  <a:gd name="T69" fmla="*/ 477 h 524"/>
                  <a:gd name="T70" fmla="*/ 234 w 551"/>
                  <a:gd name="T71" fmla="*/ 477 h 524"/>
                  <a:gd name="T72" fmla="*/ 181 w 551"/>
                  <a:gd name="T73" fmla="*/ 475 h 524"/>
                  <a:gd name="T74" fmla="*/ 135 w 551"/>
                  <a:gd name="T75" fmla="*/ 475 h 524"/>
                  <a:gd name="T76" fmla="*/ 95 w 551"/>
                  <a:gd name="T77" fmla="*/ 475 h 524"/>
                  <a:gd name="T78" fmla="*/ 67 w 551"/>
                  <a:gd name="T79" fmla="*/ 475 h 524"/>
                  <a:gd name="T80" fmla="*/ 48 w 551"/>
                  <a:gd name="T81" fmla="*/ 475 h 524"/>
                  <a:gd name="T82" fmla="*/ 44 w 551"/>
                  <a:gd name="T83" fmla="*/ 450 h 524"/>
                  <a:gd name="T84" fmla="*/ 42 w 551"/>
                  <a:gd name="T85" fmla="*/ 418 h 524"/>
                  <a:gd name="T86" fmla="*/ 40 w 551"/>
                  <a:gd name="T87" fmla="*/ 395 h 524"/>
                  <a:gd name="T88" fmla="*/ 40 w 551"/>
                  <a:gd name="T89" fmla="*/ 369 h 524"/>
                  <a:gd name="T90" fmla="*/ 40 w 551"/>
                  <a:gd name="T91" fmla="*/ 338 h 524"/>
                  <a:gd name="T92" fmla="*/ 40 w 551"/>
                  <a:gd name="T93" fmla="*/ 310 h 524"/>
                  <a:gd name="T94" fmla="*/ 40 w 551"/>
                  <a:gd name="T95" fmla="*/ 281 h 524"/>
                  <a:gd name="T96" fmla="*/ 40 w 551"/>
                  <a:gd name="T97" fmla="*/ 251 h 524"/>
                  <a:gd name="T98" fmla="*/ 40 w 551"/>
                  <a:gd name="T99" fmla="*/ 224 h 524"/>
                  <a:gd name="T100" fmla="*/ 40 w 551"/>
                  <a:gd name="T101" fmla="*/ 192 h 524"/>
                  <a:gd name="T102" fmla="*/ 40 w 551"/>
                  <a:gd name="T103" fmla="*/ 165 h 524"/>
                  <a:gd name="T104" fmla="*/ 40 w 551"/>
                  <a:gd name="T105" fmla="*/ 129 h 524"/>
                  <a:gd name="T106" fmla="*/ 40 w 551"/>
                  <a:gd name="T107" fmla="*/ 99 h 524"/>
                  <a:gd name="T108" fmla="*/ 38 w 551"/>
                  <a:gd name="T109" fmla="*/ 76 h 524"/>
                  <a:gd name="T110" fmla="*/ 38 w 551"/>
                  <a:gd name="T111" fmla="*/ 51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51" h="524">
                    <a:moveTo>
                      <a:pt x="0" y="0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0" y="45"/>
                    </a:lnTo>
                    <a:lnTo>
                      <a:pt x="0" y="53"/>
                    </a:lnTo>
                    <a:lnTo>
                      <a:pt x="0" y="61"/>
                    </a:lnTo>
                    <a:lnTo>
                      <a:pt x="0" y="68"/>
                    </a:lnTo>
                    <a:lnTo>
                      <a:pt x="0" y="78"/>
                    </a:lnTo>
                    <a:lnTo>
                      <a:pt x="0" y="85"/>
                    </a:lnTo>
                    <a:lnTo>
                      <a:pt x="0" y="95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25"/>
                    </a:lnTo>
                    <a:lnTo>
                      <a:pt x="0" y="135"/>
                    </a:lnTo>
                    <a:lnTo>
                      <a:pt x="0" y="146"/>
                    </a:lnTo>
                    <a:lnTo>
                      <a:pt x="0" y="158"/>
                    </a:lnTo>
                    <a:lnTo>
                      <a:pt x="0" y="167"/>
                    </a:lnTo>
                    <a:lnTo>
                      <a:pt x="0" y="178"/>
                    </a:lnTo>
                    <a:lnTo>
                      <a:pt x="0" y="190"/>
                    </a:lnTo>
                    <a:lnTo>
                      <a:pt x="0" y="201"/>
                    </a:lnTo>
                    <a:lnTo>
                      <a:pt x="0" y="215"/>
                    </a:lnTo>
                    <a:lnTo>
                      <a:pt x="0" y="226"/>
                    </a:lnTo>
                    <a:lnTo>
                      <a:pt x="0" y="237"/>
                    </a:lnTo>
                    <a:lnTo>
                      <a:pt x="0" y="249"/>
                    </a:lnTo>
                    <a:lnTo>
                      <a:pt x="0" y="260"/>
                    </a:lnTo>
                    <a:lnTo>
                      <a:pt x="0" y="272"/>
                    </a:lnTo>
                    <a:lnTo>
                      <a:pt x="0" y="283"/>
                    </a:lnTo>
                    <a:lnTo>
                      <a:pt x="0" y="294"/>
                    </a:lnTo>
                    <a:lnTo>
                      <a:pt x="0" y="306"/>
                    </a:lnTo>
                    <a:lnTo>
                      <a:pt x="0" y="319"/>
                    </a:lnTo>
                    <a:lnTo>
                      <a:pt x="0" y="331"/>
                    </a:lnTo>
                    <a:lnTo>
                      <a:pt x="0" y="342"/>
                    </a:lnTo>
                    <a:lnTo>
                      <a:pt x="0" y="351"/>
                    </a:lnTo>
                    <a:lnTo>
                      <a:pt x="0" y="363"/>
                    </a:lnTo>
                    <a:lnTo>
                      <a:pt x="0" y="372"/>
                    </a:lnTo>
                    <a:lnTo>
                      <a:pt x="0" y="384"/>
                    </a:lnTo>
                    <a:lnTo>
                      <a:pt x="0" y="393"/>
                    </a:lnTo>
                    <a:lnTo>
                      <a:pt x="0" y="405"/>
                    </a:lnTo>
                    <a:lnTo>
                      <a:pt x="0" y="414"/>
                    </a:lnTo>
                    <a:lnTo>
                      <a:pt x="2" y="424"/>
                    </a:lnTo>
                    <a:lnTo>
                      <a:pt x="2" y="431"/>
                    </a:lnTo>
                    <a:lnTo>
                      <a:pt x="2" y="441"/>
                    </a:lnTo>
                    <a:lnTo>
                      <a:pt x="2" y="448"/>
                    </a:lnTo>
                    <a:lnTo>
                      <a:pt x="2" y="456"/>
                    </a:lnTo>
                    <a:lnTo>
                      <a:pt x="2" y="462"/>
                    </a:lnTo>
                    <a:lnTo>
                      <a:pt x="2" y="469"/>
                    </a:lnTo>
                    <a:lnTo>
                      <a:pt x="2" y="477"/>
                    </a:lnTo>
                    <a:lnTo>
                      <a:pt x="2" y="483"/>
                    </a:lnTo>
                    <a:lnTo>
                      <a:pt x="2" y="488"/>
                    </a:lnTo>
                    <a:lnTo>
                      <a:pt x="2" y="492"/>
                    </a:lnTo>
                    <a:lnTo>
                      <a:pt x="2" y="496"/>
                    </a:lnTo>
                    <a:lnTo>
                      <a:pt x="2" y="502"/>
                    </a:lnTo>
                    <a:lnTo>
                      <a:pt x="2" y="507"/>
                    </a:lnTo>
                    <a:lnTo>
                      <a:pt x="4" y="509"/>
                    </a:lnTo>
                    <a:lnTo>
                      <a:pt x="6" y="509"/>
                    </a:lnTo>
                    <a:lnTo>
                      <a:pt x="12" y="509"/>
                    </a:lnTo>
                    <a:lnTo>
                      <a:pt x="19" y="511"/>
                    </a:lnTo>
                    <a:lnTo>
                      <a:pt x="25" y="511"/>
                    </a:lnTo>
                    <a:lnTo>
                      <a:pt x="29" y="511"/>
                    </a:lnTo>
                    <a:lnTo>
                      <a:pt x="34" y="511"/>
                    </a:lnTo>
                    <a:lnTo>
                      <a:pt x="42" y="511"/>
                    </a:lnTo>
                    <a:lnTo>
                      <a:pt x="48" y="511"/>
                    </a:lnTo>
                    <a:lnTo>
                      <a:pt x="55" y="511"/>
                    </a:lnTo>
                    <a:lnTo>
                      <a:pt x="63" y="511"/>
                    </a:lnTo>
                    <a:lnTo>
                      <a:pt x="72" y="511"/>
                    </a:lnTo>
                    <a:lnTo>
                      <a:pt x="76" y="511"/>
                    </a:lnTo>
                    <a:lnTo>
                      <a:pt x="80" y="511"/>
                    </a:lnTo>
                    <a:lnTo>
                      <a:pt x="86" y="511"/>
                    </a:lnTo>
                    <a:lnTo>
                      <a:pt x="90" y="511"/>
                    </a:lnTo>
                    <a:lnTo>
                      <a:pt x="95" y="511"/>
                    </a:lnTo>
                    <a:lnTo>
                      <a:pt x="99" y="511"/>
                    </a:lnTo>
                    <a:lnTo>
                      <a:pt x="105" y="511"/>
                    </a:lnTo>
                    <a:lnTo>
                      <a:pt x="110" y="511"/>
                    </a:lnTo>
                    <a:lnTo>
                      <a:pt x="116" y="511"/>
                    </a:lnTo>
                    <a:lnTo>
                      <a:pt x="122" y="511"/>
                    </a:lnTo>
                    <a:lnTo>
                      <a:pt x="128" y="511"/>
                    </a:lnTo>
                    <a:lnTo>
                      <a:pt x="135" y="511"/>
                    </a:lnTo>
                    <a:lnTo>
                      <a:pt x="139" y="511"/>
                    </a:lnTo>
                    <a:lnTo>
                      <a:pt x="147" y="511"/>
                    </a:lnTo>
                    <a:lnTo>
                      <a:pt x="152" y="511"/>
                    </a:lnTo>
                    <a:lnTo>
                      <a:pt x="160" y="511"/>
                    </a:lnTo>
                    <a:lnTo>
                      <a:pt x="166" y="511"/>
                    </a:lnTo>
                    <a:lnTo>
                      <a:pt x="173" y="511"/>
                    </a:lnTo>
                    <a:lnTo>
                      <a:pt x="181" y="511"/>
                    </a:lnTo>
                    <a:lnTo>
                      <a:pt x="188" y="511"/>
                    </a:lnTo>
                    <a:lnTo>
                      <a:pt x="194" y="511"/>
                    </a:lnTo>
                    <a:lnTo>
                      <a:pt x="202" y="511"/>
                    </a:lnTo>
                    <a:lnTo>
                      <a:pt x="209" y="511"/>
                    </a:lnTo>
                    <a:lnTo>
                      <a:pt x="219" y="511"/>
                    </a:lnTo>
                    <a:lnTo>
                      <a:pt x="226" y="511"/>
                    </a:lnTo>
                    <a:lnTo>
                      <a:pt x="234" y="511"/>
                    </a:lnTo>
                    <a:lnTo>
                      <a:pt x="242" y="511"/>
                    </a:lnTo>
                    <a:lnTo>
                      <a:pt x="251" y="511"/>
                    </a:lnTo>
                    <a:lnTo>
                      <a:pt x="259" y="511"/>
                    </a:lnTo>
                    <a:lnTo>
                      <a:pt x="266" y="511"/>
                    </a:lnTo>
                    <a:lnTo>
                      <a:pt x="276" y="511"/>
                    </a:lnTo>
                    <a:lnTo>
                      <a:pt x="285" y="511"/>
                    </a:lnTo>
                    <a:lnTo>
                      <a:pt x="295" y="511"/>
                    </a:lnTo>
                    <a:lnTo>
                      <a:pt x="304" y="511"/>
                    </a:lnTo>
                    <a:lnTo>
                      <a:pt x="312" y="511"/>
                    </a:lnTo>
                    <a:lnTo>
                      <a:pt x="321" y="511"/>
                    </a:lnTo>
                    <a:lnTo>
                      <a:pt x="329" y="511"/>
                    </a:lnTo>
                    <a:lnTo>
                      <a:pt x="337" y="511"/>
                    </a:lnTo>
                    <a:lnTo>
                      <a:pt x="344" y="511"/>
                    </a:lnTo>
                    <a:lnTo>
                      <a:pt x="354" y="511"/>
                    </a:lnTo>
                    <a:lnTo>
                      <a:pt x="359" y="511"/>
                    </a:lnTo>
                    <a:lnTo>
                      <a:pt x="367" y="511"/>
                    </a:lnTo>
                    <a:lnTo>
                      <a:pt x="375" y="511"/>
                    </a:lnTo>
                    <a:lnTo>
                      <a:pt x="382" y="511"/>
                    </a:lnTo>
                    <a:lnTo>
                      <a:pt x="388" y="511"/>
                    </a:lnTo>
                    <a:lnTo>
                      <a:pt x="395" y="511"/>
                    </a:lnTo>
                    <a:lnTo>
                      <a:pt x="401" y="511"/>
                    </a:lnTo>
                    <a:lnTo>
                      <a:pt x="409" y="511"/>
                    </a:lnTo>
                    <a:lnTo>
                      <a:pt x="414" y="511"/>
                    </a:lnTo>
                    <a:lnTo>
                      <a:pt x="420" y="511"/>
                    </a:lnTo>
                    <a:lnTo>
                      <a:pt x="426" y="511"/>
                    </a:lnTo>
                    <a:lnTo>
                      <a:pt x="433" y="513"/>
                    </a:lnTo>
                    <a:lnTo>
                      <a:pt x="439" y="513"/>
                    </a:lnTo>
                    <a:lnTo>
                      <a:pt x="445" y="513"/>
                    </a:lnTo>
                    <a:lnTo>
                      <a:pt x="449" y="513"/>
                    </a:lnTo>
                    <a:lnTo>
                      <a:pt x="454" y="515"/>
                    </a:lnTo>
                    <a:lnTo>
                      <a:pt x="460" y="515"/>
                    </a:lnTo>
                    <a:lnTo>
                      <a:pt x="466" y="515"/>
                    </a:lnTo>
                    <a:lnTo>
                      <a:pt x="470" y="515"/>
                    </a:lnTo>
                    <a:lnTo>
                      <a:pt x="475" y="515"/>
                    </a:lnTo>
                    <a:lnTo>
                      <a:pt x="483" y="515"/>
                    </a:lnTo>
                    <a:lnTo>
                      <a:pt x="492" y="517"/>
                    </a:lnTo>
                    <a:lnTo>
                      <a:pt x="498" y="517"/>
                    </a:lnTo>
                    <a:lnTo>
                      <a:pt x="506" y="517"/>
                    </a:lnTo>
                    <a:lnTo>
                      <a:pt x="511" y="519"/>
                    </a:lnTo>
                    <a:lnTo>
                      <a:pt x="519" y="519"/>
                    </a:lnTo>
                    <a:lnTo>
                      <a:pt x="525" y="519"/>
                    </a:lnTo>
                    <a:lnTo>
                      <a:pt x="528" y="521"/>
                    </a:lnTo>
                    <a:lnTo>
                      <a:pt x="532" y="521"/>
                    </a:lnTo>
                    <a:lnTo>
                      <a:pt x="536" y="521"/>
                    </a:lnTo>
                    <a:lnTo>
                      <a:pt x="544" y="521"/>
                    </a:lnTo>
                    <a:lnTo>
                      <a:pt x="547" y="523"/>
                    </a:lnTo>
                    <a:lnTo>
                      <a:pt x="551" y="523"/>
                    </a:lnTo>
                    <a:lnTo>
                      <a:pt x="551" y="524"/>
                    </a:lnTo>
                    <a:lnTo>
                      <a:pt x="517" y="483"/>
                    </a:lnTo>
                    <a:lnTo>
                      <a:pt x="515" y="481"/>
                    </a:lnTo>
                    <a:lnTo>
                      <a:pt x="511" y="481"/>
                    </a:lnTo>
                    <a:lnTo>
                      <a:pt x="504" y="481"/>
                    </a:lnTo>
                    <a:lnTo>
                      <a:pt x="496" y="481"/>
                    </a:lnTo>
                    <a:lnTo>
                      <a:pt x="490" y="481"/>
                    </a:lnTo>
                    <a:lnTo>
                      <a:pt x="487" y="481"/>
                    </a:lnTo>
                    <a:lnTo>
                      <a:pt x="479" y="481"/>
                    </a:lnTo>
                    <a:lnTo>
                      <a:pt x="473" y="481"/>
                    </a:lnTo>
                    <a:lnTo>
                      <a:pt x="466" y="481"/>
                    </a:lnTo>
                    <a:lnTo>
                      <a:pt x="460" y="481"/>
                    </a:lnTo>
                    <a:lnTo>
                      <a:pt x="452" y="481"/>
                    </a:lnTo>
                    <a:lnTo>
                      <a:pt x="445" y="481"/>
                    </a:lnTo>
                    <a:lnTo>
                      <a:pt x="435" y="479"/>
                    </a:lnTo>
                    <a:lnTo>
                      <a:pt x="428" y="479"/>
                    </a:lnTo>
                    <a:lnTo>
                      <a:pt x="418" y="479"/>
                    </a:lnTo>
                    <a:lnTo>
                      <a:pt x="409" y="479"/>
                    </a:lnTo>
                    <a:lnTo>
                      <a:pt x="399" y="479"/>
                    </a:lnTo>
                    <a:lnTo>
                      <a:pt x="390" y="479"/>
                    </a:lnTo>
                    <a:lnTo>
                      <a:pt x="380" y="479"/>
                    </a:lnTo>
                    <a:lnTo>
                      <a:pt x="371" y="479"/>
                    </a:lnTo>
                    <a:lnTo>
                      <a:pt x="361" y="477"/>
                    </a:lnTo>
                    <a:lnTo>
                      <a:pt x="350" y="477"/>
                    </a:lnTo>
                    <a:lnTo>
                      <a:pt x="340" y="477"/>
                    </a:lnTo>
                    <a:lnTo>
                      <a:pt x="331" y="477"/>
                    </a:lnTo>
                    <a:lnTo>
                      <a:pt x="319" y="477"/>
                    </a:lnTo>
                    <a:lnTo>
                      <a:pt x="308" y="477"/>
                    </a:lnTo>
                    <a:lnTo>
                      <a:pt x="297" y="477"/>
                    </a:lnTo>
                    <a:lnTo>
                      <a:pt x="287" y="477"/>
                    </a:lnTo>
                    <a:lnTo>
                      <a:pt x="276" y="477"/>
                    </a:lnTo>
                    <a:lnTo>
                      <a:pt x="266" y="477"/>
                    </a:lnTo>
                    <a:lnTo>
                      <a:pt x="255" y="477"/>
                    </a:lnTo>
                    <a:lnTo>
                      <a:pt x="243" y="477"/>
                    </a:lnTo>
                    <a:lnTo>
                      <a:pt x="234" y="477"/>
                    </a:lnTo>
                    <a:lnTo>
                      <a:pt x="223" y="477"/>
                    </a:lnTo>
                    <a:lnTo>
                      <a:pt x="213" y="477"/>
                    </a:lnTo>
                    <a:lnTo>
                      <a:pt x="202" y="477"/>
                    </a:lnTo>
                    <a:lnTo>
                      <a:pt x="192" y="475"/>
                    </a:lnTo>
                    <a:lnTo>
                      <a:pt x="181" y="475"/>
                    </a:lnTo>
                    <a:lnTo>
                      <a:pt x="171" y="475"/>
                    </a:lnTo>
                    <a:lnTo>
                      <a:pt x="162" y="475"/>
                    </a:lnTo>
                    <a:lnTo>
                      <a:pt x="152" y="475"/>
                    </a:lnTo>
                    <a:lnTo>
                      <a:pt x="143" y="475"/>
                    </a:lnTo>
                    <a:lnTo>
                      <a:pt x="135" y="475"/>
                    </a:lnTo>
                    <a:lnTo>
                      <a:pt x="128" y="475"/>
                    </a:lnTo>
                    <a:lnTo>
                      <a:pt x="118" y="475"/>
                    </a:lnTo>
                    <a:lnTo>
                      <a:pt x="110" y="475"/>
                    </a:lnTo>
                    <a:lnTo>
                      <a:pt x="103" y="475"/>
                    </a:lnTo>
                    <a:lnTo>
                      <a:pt x="95" y="475"/>
                    </a:lnTo>
                    <a:lnTo>
                      <a:pt x="88" y="475"/>
                    </a:lnTo>
                    <a:lnTo>
                      <a:pt x="82" y="475"/>
                    </a:lnTo>
                    <a:lnTo>
                      <a:pt x="76" y="475"/>
                    </a:lnTo>
                    <a:lnTo>
                      <a:pt x="71" y="475"/>
                    </a:lnTo>
                    <a:lnTo>
                      <a:pt x="67" y="475"/>
                    </a:lnTo>
                    <a:lnTo>
                      <a:pt x="61" y="475"/>
                    </a:lnTo>
                    <a:lnTo>
                      <a:pt x="57" y="475"/>
                    </a:lnTo>
                    <a:lnTo>
                      <a:pt x="55" y="475"/>
                    </a:lnTo>
                    <a:lnTo>
                      <a:pt x="50" y="475"/>
                    </a:lnTo>
                    <a:lnTo>
                      <a:pt x="48" y="475"/>
                    </a:lnTo>
                    <a:lnTo>
                      <a:pt x="46" y="473"/>
                    </a:lnTo>
                    <a:lnTo>
                      <a:pt x="44" y="467"/>
                    </a:lnTo>
                    <a:lnTo>
                      <a:pt x="44" y="462"/>
                    </a:lnTo>
                    <a:lnTo>
                      <a:pt x="44" y="456"/>
                    </a:lnTo>
                    <a:lnTo>
                      <a:pt x="44" y="450"/>
                    </a:lnTo>
                    <a:lnTo>
                      <a:pt x="44" y="445"/>
                    </a:lnTo>
                    <a:lnTo>
                      <a:pt x="42" y="437"/>
                    </a:lnTo>
                    <a:lnTo>
                      <a:pt x="42" y="427"/>
                    </a:lnTo>
                    <a:lnTo>
                      <a:pt x="42" y="424"/>
                    </a:lnTo>
                    <a:lnTo>
                      <a:pt x="42" y="418"/>
                    </a:lnTo>
                    <a:lnTo>
                      <a:pt x="42" y="414"/>
                    </a:lnTo>
                    <a:lnTo>
                      <a:pt x="42" y="410"/>
                    </a:lnTo>
                    <a:lnTo>
                      <a:pt x="40" y="405"/>
                    </a:lnTo>
                    <a:lnTo>
                      <a:pt x="40" y="399"/>
                    </a:lnTo>
                    <a:lnTo>
                      <a:pt x="40" y="395"/>
                    </a:lnTo>
                    <a:lnTo>
                      <a:pt x="40" y="389"/>
                    </a:lnTo>
                    <a:lnTo>
                      <a:pt x="40" y="384"/>
                    </a:lnTo>
                    <a:lnTo>
                      <a:pt x="40" y="378"/>
                    </a:lnTo>
                    <a:lnTo>
                      <a:pt x="40" y="374"/>
                    </a:lnTo>
                    <a:lnTo>
                      <a:pt x="40" y="369"/>
                    </a:lnTo>
                    <a:lnTo>
                      <a:pt x="40" y="363"/>
                    </a:lnTo>
                    <a:lnTo>
                      <a:pt x="40" y="357"/>
                    </a:lnTo>
                    <a:lnTo>
                      <a:pt x="40" y="351"/>
                    </a:lnTo>
                    <a:lnTo>
                      <a:pt x="40" y="346"/>
                    </a:lnTo>
                    <a:lnTo>
                      <a:pt x="40" y="338"/>
                    </a:lnTo>
                    <a:lnTo>
                      <a:pt x="40" y="332"/>
                    </a:lnTo>
                    <a:lnTo>
                      <a:pt x="40" y="327"/>
                    </a:lnTo>
                    <a:lnTo>
                      <a:pt x="40" y="321"/>
                    </a:lnTo>
                    <a:lnTo>
                      <a:pt x="40" y="315"/>
                    </a:lnTo>
                    <a:lnTo>
                      <a:pt x="40" y="310"/>
                    </a:lnTo>
                    <a:lnTo>
                      <a:pt x="40" y="304"/>
                    </a:lnTo>
                    <a:lnTo>
                      <a:pt x="40" y="298"/>
                    </a:lnTo>
                    <a:lnTo>
                      <a:pt x="40" y="293"/>
                    </a:lnTo>
                    <a:lnTo>
                      <a:pt x="40" y="287"/>
                    </a:lnTo>
                    <a:lnTo>
                      <a:pt x="40" y="281"/>
                    </a:lnTo>
                    <a:lnTo>
                      <a:pt x="40" y="275"/>
                    </a:lnTo>
                    <a:lnTo>
                      <a:pt x="40" y="268"/>
                    </a:lnTo>
                    <a:lnTo>
                      <a:pt x="40" y="262"/>
                    </a:lnTo>
                    <a:lnTo>
                      <a:pt x="40" y="256"/>
                    </a:lnTo>
                    <a:lnTo>
                      <a:pt x="40" y="251"/>
                    </a:lnTo>
                    <a:lnTo>
                      <a:pt x="40" y="245"/>
                    </a:lnTo>
                    <a:lnTo>
                      <a:pt x="40" y="239"/>
                    </a:lnTo>
                    <a:lnTo>
                      <a:pt x="40" y="234"/>
                    </a:lnTo>
                    <a:lnTo>
                      <a:pt x="40" y="230"/>
                    </a:lnTo>
                    <a:lnTo>
                      <a:pt x="40" y="224"/>
                    </a:lnTo>
                    <a:lnTo>
                      <a:pt x="40" y="218"/>
                    </a:lnTo>
                    <a:lnTo>
                      <a:pt x="40" y="215"/>
                    </a:lnTo>
                    <a:lnTo>
                      <a:pt x="40" y="209"/>
                    </a:lnTo>
                    <a:lnTo>
                      <a:pt x="40" y="199"/>
                    </a:lnTo>
                    <a:lnTo>
                      <a:pt x="40" y="192"/>
                    </a:lnTo>
                    <a:lnTo>
                      <a:pt x="40" y="186"/>
                    </a:lnTo>
                    <a:lnTo>
                      <a:pt x="40" y="182"/>
                    </a:lnTo>
                    <a:lnTo>
                      <a:pt x="40" y="177"/>
                    </a:lnTo>
                    <a:lnTo>
                      <a:pt x="40" y="173"/>
                    </a:lnTo>
                    <a:lnTo>
                      <a:pt x="40" y="165"/>
                    </a:lnTo>
                    <a:lnTo>
                      <a:pt x="40" y="158"/>
                    </a:lnTo>
                    <a:lnTo>
                      <a:pt x="40" y="150"/>
                    </a:lnTo>
                    <a:lnTo>
                      <a:pt x="40" y="142"/>
                    </a:lnTo>
                    <a:lnTo>
                      <a:pt x="40" y="135"/>
                    </a:lnTo>
                    <a:lnTo>
                      <a:pt x="40" y="129"/>
                    </a:lnTo>
                    <a:lnTo>
                      <a:pt x="40" y="121"/>
                    </a:lnTo>
                    <a:lnTo>
                      <a:pt x="40" y="116"/>
                    </a:lnTo>
                    <a:lnTo>
                      <a:pt x="40" y="110"/>
                    </a:lnTo>
                    <a:lnTo>
                      <a:pt x="40" y="104"/>
                    </a:lnTo>
                    <a:lnTo>
                      <a:pt x="40" y="99"/>
                    </a:lnTo>
                    <a:lnTo>
                      <a:pt x="40" y="93"/>
                    </a:lnTo>
                    <a:lnTo>
                      <a:pt x="40" y="89"/>
                    </a:lnTo>
                    <a:lnTo>
                      <a:pt x="40" y="83"/>
                    </a:lnTo>
                    <a:lnTo>
                      <a:pt x="38" y="80"/>
                    </a:lnTo>
                    <a:lnTo>
                      <a:pt x="38" y="76"/>
                    </a:lnTo>
                    <a:lnTo>
                      <a:pt x="38" y="72"/>
                    </a:lnTo>
                    <a:lnTo>
                      <a:pt x="38" y="68"/>
                    </a:lnTo>
                    <a:lnTo>
                      <a:pt x="38" y="61"/>
                    </a:lnTo>
                    <a:lnTo>
                      <a:pt x="38" y="57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30" name="Freeform 518"/>
              <p:cNvSpPr>
                <a:spLocks/>
              </p:cNvSpPr>
              <p:nvPr/>
            </p:nvSpPr>
            <p:spPr bwMode="auto">
              <a:xfrm>
                <a:off x="3968" y="780"/>
                <a:ext cx="289" cy="234"/>
              </a:xfrm>
              <a:custGeom>
                <a:avLst/>
                <a:gdLst>
                  <a:gd name="T0" fmla="*/ 0 w 578"/>
                  <a:gd name="T1" fmla="*/ 340 h 468"/>
                  <a:gd name="T2" fmla="*/ 2 w 578"/>
                  <a:gd name="T3" fmla="*/ 468 h 468"/>
                  <a:gd name="T4" fmla="*/ 114 w 578"/>
                  <a:gd name="T5" fmla="*/ 365 h 468"/>
                  <a:gd name="T6" fmla="*/ 253 w 578"/>
                  <a:gd name="T7" fmla="*/ 258 h 468"/>
                  <a:gd name="T8" fmla="*/ 428 w 578"/>
                  <a:gd name="T9" fmla="*/ 129 h 468"/>
                  <a:gd name="T10" fmla="*/ 540 w 578"/>
                  <a:gd name="T11" fmla="*/ 47 h 468"/>
                  <a:gd name="T12" fmla="*/ 578 w 578"/>
                  <a:gd name="T13" fmla="*/ 2 h 468"/>
                  <a:gd name="T14" fmla="*/ 344 w 578"/>
                  <a:gd name="T15" fmla="*/ 0 h 468"/>
                  <a:gd name="T16" fmla="*/ 154 w 578"/>
                  <a:gd name="T17" fmla="*/ 64 h 468"/>
                  <a:gd name="T18" fmla="*/ 10 w 578"/>
                  <a:gd name="T19" fmla="*/ 84 h 468"/>
                  <a:gd name="T20" fmla="*/ 0 w 578"/>
                  <a:gd name="T21" fmla="*/ 340 h 468"/>
                  <a:gd name="T22" fmla="*/ 0 w 578"/>
                  <a:gd name="T23" fmla="*/ 34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78" h="468">
                    <a:moveTo>
                      <a:pt x="0" y="340"/>
                    </a:moveTo>
                    <a:lnTo>
                      <a:pt x="2" y="468"/>
                    </a:lnTo>
                    <a:lnTo>
                      <a:pt x="114" y="365"/>
                    </a:lnTo>
                    <a:lnTo>
                      <a:pt x="253" y="258"/>
                    </a:lnTo>
                    <a:lnTo>
                      <a:pt x="428" y="129"/>
                    </a:lnTo>
                    <a:lnTo>
                      <a:pt x="540" y="47"/>
                    </a:lnTo>
                    <a:lnTo>
                      <a:pt x="578" y="2"/>
                    </a:lnTo>
                    <a:lnTo>
                      <a:pt x="344" y="0"/>
                    </a:lnTo>
                    <a:lnTo>
                      <a:pt x="154" y="64"/>
                    </a:lnTo>
                    <a:lnTo>
                      <a:pt x="10" y="84"/>
                    </a:lnTo>
                    <a:lnTo>
                      <a:pt x="0" y="340"/>
                    </a:lnTo>
                    <a:lnTo>
                      <a:pt x="0" y="340"/>
                    </a:lnTo>
                    <a:close/>
                  </a:path>
                </a:pathLst>
              </a:custGeom>
              <a:solidFill>
                <a:srgbClr val="C2D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31" name="Freeform 519"/>
              <p:cNvSpPr>
                <a:spLocks/>
              </p:cNvSpPr>
              <p:nvPr/>
            </p:nvSpPr>
            <p:spPr bwMode="auto">
              <a:xfrm>
                <a:off x="4382" y="997"/>
                <a:ext cx="75" cy="45"/>
              </a:xfrm>
              <a:custGeom>
                <a:avLst/>
                <a:gdLst>
                  <a:gd name="T0" fmla="*/ 0 w 150"/>
                  <a:gd name="T1" fmla="*/ 23 h 92"/>
                  <a:gd name="T2" fmla="*/ 43 w 150"/>
                  <a:gd name="T3" fmla="*/ 0 h 92"/>
                  <a:gd name="T4" fmla="*/ 100 w 150"/>
                  <a:gd name="T5" fmla="*/ 23 h 92"/>
                  <a:gd name="T6" fmla="*/ 150 w 150"/>
                  <a:gd name="T7" fmla="*/ 27 h 92"/>
                  <a:gd name="T8" fmla="*/ 150 w 150"/>
                  <a:gd name="T9" fmla="*/ 92 h 92"/>
                  <a:gd name="T10" fmla="*/ 79 w 150"/>
                  <a:gd name="T11" fmla="*/ 80 h 92"/>
                  <a:gd name="T12" fmla="*/ 17 w 150"/>
                  <a:gd name="T13" fmla="*/ 44 h 92"/>
                  <a:gd name="T14" fmla="*/ 0 w 150"/>
                  <a:gd name="T15" fmla="*/ 23 h 92"/>
                  <a:gd name="T16" fmla="*/ 0 w 150"/>
                  <a:gd name="T17" fmla="*/ 2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92">
                    <a:moveTo>
                      <a:pt x="0" y="23"/>
                    </a:moveTo>
                    <a:lnTo>
                      <a:pt x="43" y="0"/>
                    </a:lnTo>
                    <a:lnTo>
                      <a:pt x="100" y="23"/>
                    </a:lnTo>
                    <a:lnTo>
                      <a:pt x="150" y="27"/>
                    </a:lnTo>
                    <a:lnTo>
                      <a:pt x="150" y="92"/>
                    </a:lnTo>
                    <a:lnTo>
                      <a:pt x="79" y="80"/>
                    </a:lnTo>
                    <a:lnTo>
                      <a:pt x="17" y="44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B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32" name="Freeform 520"/>
              <p:cNvSpPr>
                <a:spLocks/>
              </p:cNvSpPr>
              <p:nvPr/>
            </p:nvSpPr>
            <p:spPr bwMode="auto">
              <a:xfrm>
                <a:off x="4466" y="979"/>
                <a:ext cx="74" cy="63"/>
              </a:xfrm>
              <a:custGeom>
                <a:avLst/>
                <a:gdLst>
                  <a:gd name="T0" fmla="*/ 0 w 148"/>
                  <a:gd name="T1" fmla="*/ 63 h 128"/>
                  <a:gd name="T2" fmla="*/ 7 w 148"/>
                  <a:gd name="T3" fmla="*/ 128 h 128"/>
                  <a:gd name="T4" fmla="*/ 53 w 148"/>
                  <a:gd name="T5" fmla="*/ 124 h 128"/>
                  <a:gd name="T6" fmla="*/ 110 w 148"/>
                  <a:gd name="T7" fmla="*/ 91 h 128"/>
                  <a:gd name="T8" fmla="*/ 148 w 148"/>
                  <a:gd name="T9" fmla="*/ 48 h 128"/>
                  <a:gd name="T10" fmla="*/ 146 w 148"/>
                  <a:gd name="T11" fmla="*/ 0 h 128"/>
                  <a:gd name="T12" fmla="*/ 74 w 148"/>
                  <a:gd name="T13" fmla="*/ 2 h 128"/>
                  <a:gd name="T14" fmla="*/ 53 w 148"/>
                  <a:gd name="T15" fmla="*/ 40 h 128"/>
                  <a:gd name="T16" fmla="*/ 0 w 148"/>
                  <a:gd name="T17" fmla="*/ 63 h 128"/>
                  <a:gd name="T18" fmla="*/ 0 w 148"/>
                  <a:gd name="T19" fmla="*/ 6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" h="128">
                    <a:moveTo>
                      <a:pt x="0" y="63"/>
                    </a:moveTo>
                    <a:lnTo>
                      <a:pt x="7" y="128"/>
                    </a:lnTo>
                    <a:lnTo>
                      <a:pt x="53" y="124"/>
                    </a:lnTo>
                    <a:lnTo>
                      <a:pt x="110" y="91"/>
                    </a:lnTo>
                    <a:lnTo>
                      <a:pt x="148" y="48"/>
                    </a:lnTo>
                    <a:lnTo>
                      <a:pt x="146" y="0"/>
                    </a:lnTo>
                    <a:lnTo>
                      <a:pt x="74" y="2"/>
                    </a:lnTo>
                    <a:lnTo>
                      <a:pt x="53" y="40"/>
                    </a:lnTo>
                    <a:lnTo>
                      <a:pt x="0" y="63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33" name="Freeform 521"/>
              <p:cNvSpPr>
                <a:spLocks/>
              </p:cNvSpPr>
              <p:nvPr/>
            </p:nvSpPr>
            <p:spPr bwMode="auto">
              <a:xfrm>
                <a:off x="4392" y="999"/>
                <a:ext cx="50" cy="43"/>
              </a:xfrm>
              <a:custGeom>
                <a:avLst/>
                <a:gdLst>
                  <a:gd name="T0" fmla="*/ 0 w 100"/>
                  <a:gd name="T1" fmla="*/ 51 h 88"/>
                  <a:gd name="T2" fmla="*/ 39 w 100"/>
                  <a:gd name="T3" fmla="*/ 0 h 88"/>
                  <a:gd name="T4" fmla="*/ 100 w 100"/>
                  <a:gd name="T5" fmla="*/ 23 h 88"/>
                  <a:gd name="T6" fmla="*/ 91 w 100"/>
                  <a:gd name="T7" fmla="*/ 88 h 88"/>
                  <a:gd name="T8" fmla="*/ 0 w 100"/>
                  <a:gd name="T9" fmla="*/ 51 h 88"/>
                  <a:gd name="T10" fmla="*/ 0 w 100"/>
                  <a:gd name="T11" fmla="*/ 5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88">
                    <a:moveTo>
                      <a:pt x="0" y="51"/>
                    </a:moveTo>
                    <a:lnTo>
                      <a:pt x="39" y="0"/>
                    </a:lnTo>
                    <a:lnTo>
                      <a:pt x="100" y="23"/>
                    </a:lnTo>
                    <a:lnTo>
                      <a:pt x="91" y="88"/>
                    </a:lnTo>
                    <a:lnTo>
                      <a:pt x="0" y="51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34" name="Freeform 522"/>
              <p:cNvSpPr>
                <a:spLocks/>
              </p:cNvSpPr>
              <p:nvPr/>
            </p:nvSpPr>
            <p:spPr bwMode="auto">
              <a:xfrm>
                <a:off x="4477" y="983"/>
                <a:ext cx="64" cy="59"/>
              </a:xfrm>
              <a:custGeom>
                <a:avLst/>
                <a:gdLst>
                  <a:gd name="T0" fmla="*/ 0 w 127"/>
                  <a:gd name="T1" fmla="*/ 47 h 118"/>
                  <a:gd name="T2" fmla="*/ 34 w 127"/>
                  <a:gd name="T3" fmla="*/ 118 h 118"/>
                  <a:gd name="T4" fmla="*/ 95 w 127"/>
                  <a:gd name="T5" fmla="*/ 76 h 118"/>
                  <a:gd name="T6" fmla="*/ 127 w 127"/>
                  <a:gd name="T7" fmla="*/ 28 h 118"/>
                  <a:gd name="T8" fmla="*/ 47 w 127"/>
                  <a:gd name="T9" fmla="*/ 0 h 118"/>
                  <a:gd name="T10" fmla="*/ 0 w 127"/>
                  <a:gd name="T11" fmla="*/ 47 h 118"/>
                  <a:gd name="T12" fmla="*/ 0 w 127"/>
                  <a:gd name="T13" fmla="*/ 4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118">
                    <a:moveTo>
                      <a:pt x="0" y="47"/>
                    </a:moveTo>
                    <a:lnTo>
                      <a:pt x="34" y="118"/>
                    </a:lnTo>
                    <a:lnTo>
                      <a:pt x="95" y="76"/>
                    </a:lnTo>
                    <a:lnTo>
                      <a:pt x="127" y="28"/>
                    </a:lnTo>
                    <a:lnTo>
                      <a:pt x="47" y="0"/>
                    </a:lnTo>
                    <a:lnTo>
                      <a:pt x="0" y="47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35" name="Freeform 523"/>
              <p:cNvSpPr>
                <a:spLocks/>
              </p:cNvSpPr>
              <p:nvPr/>
            </p:nvSpPr>
            <p:spPr bwMode="auto">
              <a:xfrm>
                <a:off x="4373" y="949"/>
                <a:ext cx="177" cy="105"/>
              </a:xfrm>
              <a:custGeom>
                <a:avLst/>
                <a:gdLst>
                  <a:gd name="T0" fmla="*/ 55 w 355"/>
                  <a:gd name="T1" fmla="*/ 42 h 209"/>
                  <a:gd name="T2" fmla="*/ 41 w 355"/>
                  <a:gd name="T3" fmla="*/ 48 h 209"/>
                  <a:gd name="T4" fmla="*/ 26 w 355"/>
                  <a:gd name="T5" fmla="*/ 59 h 209"/>
                  <a:gd name="T6" fmla="*/ 9 w 355"/>
                  <a:gd name="T7" fmla="*/ 76 h 209"/>
                  <a:gd name="T8" fmla="*/ 0 w 355"/>
                  <a:gd name="T9" fmla="*/ 99 h 209"/>
                  <a:gd name="T10" fmla="*/ 0 w 355"/>
                  <a:gd name="T11" fmla="*/ 112 h 209"/>
                  <a:gd name="T12" fmla="*/ 3 w 355"/>
                  <a:gd name="T13" fmla="*/ 133 h 209"/>
                  <a:gd name="T14" fmla="*/ 19 w 355"/>
                  <a:gd name="T15" fmla="*/ 154 h 209"/>
                  <a:gd name="T16" fmla="*/ 32 w 355"/>
                  <a:gd name="T17" fmla="*/ 166 h 209"/>
                  <a:gd name="T18" fmla="*/ 47 w 355"/>
                  <a:gd name="T19" fmla="*/ 177 h 209"/>
                  <a:gd name="T20" fmla="*/ 66 w 355"/>
                  <a:gd name="T21" fmla="*/ 185 h 209"/>
                  <a:gd name="T22" fmla="*/ 89 w 355"/>
                  <a:gd name="T23" fmla="*/ 192 h 209"/>
                  <a:gd name="T24" fmla="*/ 114 w 355"/>
                  <a:gd name="T25" fmla="*/ 200 h 209"/>
                  <a:gd name="T26" fmla="*/ 134 w 355"/>
                  <a:gd name="T27" fmla="*/ 204 h 209"/>
                  <a:gd name="T28" fmla="*/ 150 w 355"/>
                  <a:gd name="T29" fmla="*/ 206 h 209"/>
                  <a:gd name="T30" fmla="*/ 165 w 355"/>
                  <a:gd name="T31" fmla="*/ 207 h 209"/>
                  <a:gd name="T32" fmla="*/ 180 w 355"/>
                  <a:gd name="T33" fmla="*/ 207 h 209"/>
                  <a:gd name="T34" fmla="*/ 197 w 355"/>
                  <a:gd name="T35" fmla="*/ 207 h 209"/>
                  <a:gd name="T36" fmla="*/ 212 w 355"/>
                  <a:gd name="T37" fmla="*/ 207 h 209"/>
                  <a:gd name="T38" fmla="*/ 226 w 355"/>
                  <a:gd name="T39" fmla="*/ 204 h 209"/>
                  <a:gd name="T40" fmla="*/ 249 w 355"/>
                  <a:gd name="T41" fmla="*/ 200 h 209"/>
                  <a:gd name="T42" fmla="*/ 273 w 355"/>
                  <a:gd name="T43" fmla="*/ 190 h 209"/>
                  <a:gd name="T44" fmla="*/ 294 w 355"/>
                  <a:gd name="T45" fmla="*/ 179 h 209"/>
                  <a:gd name="T46" fmla="*/ 311 w 355"/>
                  <a:gd name="T47" fmla="*/ 166 h 209"/>
                  <a:gd name="T48" fmla="*/ 326 w 355"/>
                  <a:gd name="T49" fmla="*/ 150 h 209"/>
                  <a:gd name="T50" fmla="*/ 338 w 355"/>
                  <a:gd name="T51" fmla="*/ 135 h 209"/>
                  <a:gd name="T52" fmla="*/ 347 w 355"/>
                  <a:gd name="T53" fmla="*/ 120 h 209"/>
                  <a:gd name="T54" fmla="*/ 351 w 355"/>
                  <a:gd name="T55" fmla="*/ 107 h 209"/>
                  <a:gd name="T56" fmla="*/ 355 w 355"/>
                  <a:gd name="T57" fmla="*/ 92 h 209"/>
                  <a:gd name="T58" fmla="*/ 355 w 355"/>
                  <a:gd name="T59" fmla="*/ 74 h 209"/>
                  <a:gd name="T60" fmla="*/ 347 w 355"/>
                  <a:gd name="T61" fmla="*/ 52 h 209"/>
                  <a:gd name="T62" fmla="*/ 334 w 355"/>
                  <a:gd name="T63" fmla="*/ 31 h 209"/>
                  <a:gd name="T64" fmla="*/ 311 w 355"/>
                  <a:gd name="T65" fmla="*/ 14 h 209"/>
                  <a:gd name="T66" fmla="*/ 298 w 355"/>
                  <a:gd name="T67" fmla="*/ 8 h 209"/>
                  <a:gd name="T68" fmla="*/ 283 w 355"/>
                  <a:gd name="T69" fmla="*/ 4 h 209"/>
                  <a:gd name="T70" fmla="*/ 264 w 355"/>
                  <a:gd name="T71" fmla="*/ 0 h 209"/>
                  <a:gd name="T72" fmla="*/ 245 w 355"/>
                  <a:gd name="T73" fmla="*/ 0 h 209"/>
                  <a:gd name="T74" fmla="*/ 260 w 355"/>
                  <a:gd name="T75" fmla="*/ 40 h 209"/>
                  <a:gd name="T76" fmla="*/ 275 w 355"/>
                  <a:gd name="T77" fmla="*/ 44 h 209"/>
                  <a:gd name="T78" fmla="*/ 292 w 355"/>
                  <a:gd name="T79" fmla="*/ 52 h 209"/>
                  <a:gd name="T80" fmla="*/ 307 w 355"/>
                  <a:gd name="T81" fmla="*/ 65 h 209"/>
                  <a:gd name="T82" fmla="*/ 315 w 355"/>
                  <a:gd name="T83" fmla="*/ 86 h 209"/>
                  <a:gd name="T84" fmla="*/ 307 w 355"/>
                  <a:gd name="T85" fmla="*/ 109 h 209"/>
                  <a:gd name="T86" fmla="*/ 288 w 355"/>
                  <a:gd name="T87" fmla="*/ 131 h 209"/>
                  <a:gd name="T88" fmla="*/ 273 w 355"/>
                  <a:gd name="T89" fmla="*/ 139 h 209"/>
                  <a:gd name="T90" fmla="*/ 258 w 355"/>
                  <a:gd name="T91" fmla="*/ 149 h 209"/>
                  <a:gd name="T92" fmla="*/ 241 w 355"/>
                  <a:gd name="T93" fmla="*/ 156 h 209"/>
                  <a:gd name="T94" fmla="*/ 226 w 355"/>
                  <a:gd name="T95" fmla="*/ 162 h 209"/>
                  <a:gd name="T96" fmla="*/ 207 w 355"/>
                  <a:gd name="T97" fmla="*/ 166 h 209"/>
                  <a:gd name="T98" fmla="*/ 188 w 355"/>
                  <a:gd name="T99" fmla="*/ 169 h 209"/>
                  <a:gd name="T100" fmla="*/ 171 w 355"/>
                  <a:gd name="T101" fmla="*/ 169 h 209"/>
                  <a:gd name="T102" fmla="*/ 154 w 355"/>
                  <a:gd name="T103" fmla="*/ 169 h 209"/>
                  <a:gd name="T104" fmla="*/ 134 w 355"/>
                  <a:gd name="T105" fmla="*/ 168 h 209"/>
                  <a:gd name="T106" fmla="*/ 117 w 355"/>
                  <a:gd name="T107" fmla="*/ 164 h 209"/>
                  <a:gd name="T108" fmla="*/ 102 w 355"/>
                  <a:gd name="T109" fmla="*/ 160 h 209"/>
                  <a:gd name="T110" fmla="*/ 87 w 355"/>
                  <a:gd name="T111" fmla="*/ 156 h 209"/>
                  <a:gd name="T112" fmla="*/ 72 w 355"/>
                  <a:gd name="T113" fmla="*/ 149 h 209"/>
                  <a:gd name="T114" fmla="*/ 53 w 355"/>
                  <a:gd name="T115" fmla="*/ 137 h 209"/>
                  <a:gd name="T116" fmla="*/ 38 w 355"/>
                  <a:gd name="T117" fmla="*/ 118 h 209"/>
                  <a:gd name="T118" fmla="*/ 38 w 355"/>
                  <a:gd name="T119" fmla="*/ 99 h 209"/>
                  <a:gd name="T120" fmla="*/ 47 w 355"/>
                  <a:gd name="T121" fmla="*/ 86 h 209"/>
                  <a:gd name="T122" fmla="*/ 70 w 355"/>
                  <a:gd name="T123" fmla="*/ 82 h 209"/>
                  <a:gd name="T124" fmla="*/ 58 w 355"/>
                  <a:gd name="T125" fmla="*/ 4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5" h="209">
                    <a:moveTo>
                      <a:pt x="58" y="40"/>
                    </a:moveTo>
                    <a:lnTo>
                      <a:pt x="57" y="40"/>
                    </a:lnTo>
                    <a:lnTo>
                      <a:pt x="55" y="42"/>
                    </a:lnTo>
                    <a:lnTo>
                      <a:pt x="51" y="42"/>
                    </a:lnTo>
                    <a:lnTo>
                      <a:pt x="47" y="46"/>
                    </a:lnTo>
                    <a:lnTo>
                      <a:pt x="41" y="48"/>
                    </a:lnTo>
                    <a:lnTo>
                      <a:pt x="38" y="52"/>
                    </a:lnTo>
                    <a:lnTo>
                      <a:pt x="32" y="55"/>
                    </a:lnTo>
                    <a:lnTo>
                      <a:pt x="26" y="59"/>
                    </a:lnTo>
                    <a:lnTo>
                      <a:pt x="20" y="65"/>
                    </a:lnTo>
                    <a:lnTo>
                      <a:pt x="15" y="71"/>
                    </a:lnTo>
                    <a:lnTo>
                      <a:pt x="9" y="76"/>
                    </a:lnTo>
                    <a:lnTo>
                      <a:pt x="5" y="84"/>
                    </a:lnTo>
                    <a:lnTo>
                      <a:pt x="1" y="90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6"/>
                    </a:lnTo>
                    <a:lnTo>
                      <a:pt x="0" y="126"/>
                    </a:lnTo>
                    <a:lnTo>
                      <a:pt x="3" y="133"/>
                    </a:lnTo>
                    <a:lnTo>
                      <a:pt x="9" y="141"/>
                    </a:lnTo>
                    <a:lnTo>
                      <a:pt x="15" y="150"/>
                    </a:lnTo>
                    <a:lnTo>
                      <a:pt x="19" y="154"/>
                    </a:lnTo>
                    <a:lnTo>
                      <a:pt x="22" y="158"/>
                    </a:lnTo>
                    <a:lnTo>
                      <a:pt x="26" y="162"/>
                    </a:lnTo>
                    <a:lnTo>
                      <a:pt x="32" y="166"/>
                    </a:lnTo>
                    <a:lnTo>
                      <a:pt x="38" y="169"/>
                    </a:lnTo>
                    <a:lnTo>
                      <a:pt x="41" y="173"/>
                    </a:lnTo>
                    <a:lnTo>
                      <a:pt x="47" y="177"/>
                    </a:lnTo>
                    <a:lnTo>
                      <a:pt x="55" y="181"/>
                    </a:lnTo>
                    <a:lnTo>
                      <a:pt x="60" y="183"/>
                    </a:lnTo>
                    <a:lnTo>
                      <a:pt x="66" y="185"/>
                    </a:lnTo>
                    <a:lnTo>
                      <a:pt x="74" y="188"/>
                    </a:lnTo>
                    <a:lnTo>
                      <a:pt x="81" y="190"/>
                    </a:lnTo>
                    <a:lnTo>
                      <a:pt x="89" y="192"/>
                    </a:lnTo>
                    <a:lnTo>
                      <a:pt x="96" y="196"/>
                    </a:lnTo>
                    <a:lnTo>
                      <a:pt x="104" y="198"/>
                    </a:lnTo>
                    <a:lnTo>
                      <a:pt x="114" y="200"/>
                    </a:lnTo>
                    <a:lnTo>
                      <a:pt x="121" y="202"/>
                    </a:lnTo>
                    <a:lnTo>
                      <a:pt x="131" y="204"/>
                    </a:lnTo>
                    <a:lnTo>
                      <a:pt x="134" y="204"/>
                    </a:lnTo>
                    <a:lnTo>
                      <a:pt x="140" y="204"/>
                    </a:lnTo>
                    <a:lnTo>
                      <a:pt x="144" y="206"/>
                    </a:lnTo>
                    <a:lnTo>
                      <a:pt x="150" y="206"/>
                    </a:lnTo>
                    <a:lnTo>
                      <a:pt x="154" y="206"/>
                    </a:lnTo>
                    <a:lnTo>
                      <a:pt x="159" y="207"/>
                    </a:lnTo>
                    <a:lnTo>
                      <a:pt x="165" y="207"/>
                    </a:lnTo>
                    <a:lnTo>
                      <a:pt x="169" y="207"/>
                    </a:lnTo>
                    <a:lnTo>
                      <a:pt x="174" y="207"/>
                    </a:lnTo>
                    <a:lnTo>
                      <a:pt x="180" y="207"/>
                    </a:lnTo>
                    <a:lnTo>
                      <a:pt x="186" y="207"/>
                    </a:lnTo>
                    <a:lnTo>
                      <a:pt x="192" y="209"/>
                    </a:lnTo>
                    <a:lnTo>
                      <a:pt x="197" y="207"/>
                    </a:lnTo>
                    <a:lnTo>
                      <a:pt x="201" y="207"/>
                    </a:lnTo>
                    <a:lnTo>
                      <a:pt x="207" y="207"/>
                    </a:lnTo>
                    <a:lnTo>
                      <a:pt x="212" y="207"/>
                    </a:lnTo>
                    <a:lnTo>
                      <a:pt x="216" y="206"/>
                    </a:lnTo>
                    <a:lnTo>
                      <a:pt x="222" y="206"/>
                    </a:lnTo>
                    <a:lnTo>
                      <a:pt x="226" y="204"/>
                    </a:lnTo>
                    <a:lnTo>
                      <a:pt x="231" y="204"/>
                    </a:lnTo>
                    <a:lnTo>
                      <a:pt x="239" y="202"/>
                    </a:lnTo>
                    <a:lnTo>
                      <a:pt x="249" y="200"/>
                    </a:lnTo>
                    <a:lnTo>
                      <a:pt x="258" y="196"/>
                    </a:lnTo>
                    <a:lnTo>
                      <a:pt x="266" y="194"/>
                    </a:lnTo>
                    <a:lnTo>
                      <a:pt x="273" y="190"/>
                    </a:lnTo>
                    <a:lnTo>
                      <a:pt x="281" y="187"/>
                    </a:lnTo>
                    <a:lnTo>
                      <a:pt x="287" y="183"/>
                    </a:lnTo>
                    <a:lnTo>
                      <a:pt x="294" y="179"/>
                    </a:lnTo>
                    <a:lnTo>
                      <a:pt x="300" y="175"/>
                    </a:lnTo>
                    <a:lnTo>
                      <a:pt x="306" y="171"/>
                    </a:lnTo>
                    <a:lnTo>
                      <a:pt x="311" y="166"/>
                    </a:lnTo>
                    <a:lnTo>
                      <a:pt x="317" y="162"/>
                    </a:lnTo>
                    <a:lnTo>
                      <a:pt x="323" y="156"/>
                    </a:lnTo>
                    <a:lnTo>
                      <a:pt x="326" y="150"/>
                    </a:lnTo>
                    <a:lnTo>
                      <a:pt x="330" y="147"/>
                    </a:lnTo>
                    <a:lnTo>
                      <a:pt x="334" y="141"/>
                    </a:lnTo>
                    <a:lnTo>
                      <a:pt x="338" y="135"/>
                    </a:lnTo>
                    <a:lnTo>
                      <a:pt x="342" y="131"/>
                    </a:lnTo>
                    <a:lnTo>
                      <a:pt x="344" y="126"/>
                    </a:lnTo>
                    <a:lnTo>
                      <a:pt x="347" y="120"/>
                    </a:lnTo>
                    <a:lnTo>
                      <a:pt x="349" y="116"/>
                    </a:lnTo>
                    <a:lnTo>
                      <a:pt x="349" y="111"/>
                    </a:lnTo>
                    <a:lnTo>
                      <a:pt x="351" y="107"/>
                    </a:lnTo>
                    <a:lnTo>
                      <a:pt x="353" y="101"/>
                    </a:lnTo>
                    <a:lnTo>
                      <a:pt x="355" y="95"/>
                    </a:lnTo>
                    <a:lnTo>
                      <a:pt x="355" y="92"/>
                    </a:lnTo>
                    <a:lnTo>
                      <a:pt x="355" y="86"/>
                    </a:lnTo>
                    <a:lnTo>
                      <a:pt x="355" y="84"/>
                    </a:lnTo>
                    <a:lnTo>
                      <a:pt x="355" y="74"/>
                    </a:lnTo>
                    <a:lnTo>
                      <a:pt x="353" y="67"/>
                    </a:lnTo>
                    <a:lnTo>
                      <a:pt x="349" y="59"/>
                    </a:lnTo>
                    <a:lnTo>
                      <a:pt x="347" y="52"/>
                    </a:lnTo>
                    <a:lnTo>
                      <a:pt x="344" y="44"/>
                    </a:lnTo>
                    <a:lnTo>
                      <a:pt x="340" y="36"/>
                    </a:lnTo>
                    <a:lnTo>
                      <a:pt x="334" y="31"/>
                    </a:lnTo>
                    <a:lnTo>
                      <a:pt x="328" y="25"/>
                    </a:lnTo>
                    <a:lnTo>
                      <a:pt x="319" y="19"/>
                    </a:lnTo>
                    <a:lnTo>
                      <a:pt x="311" y="14"/>
                    </a:lnTo>
                    <a:lnTo>
                      <a:pt x="307" y="12"/>
                    </a:lnTo>
                    <a:lnTo>
                      <a:pt x="304" y="10"/>
                    </a:lnTo>
                    <a:lnTo>
                      <a:pt x="298" y="8"/>
                    </a:lnTo>
                    <a:lnTo>
                      <a:pt x="294" y="6"/>
                    </a:lnTo>
                    <a:lnTo>
                      <a:pt x="288" y="4"/>
                    </a:lnTo>
                    <a:lnTo>
                      <a:pt x="283" y="4"/>
                    </a:lnTo>
                    <a:lnTo>
                      <a:pt x="277" y="2"/>
                    </a:lnTo>
                    <a:lnTo>
                      <a:pt x="271" y="2"/>
                    </a:lnTo>
                    <a:lnTo>
                      <a:pt x="264" y="0"/>
                    </a:lnTo>
                    <a:lnTo>
                      <a:pt x="258" y="0"/>
                    </a:lnTo>
                    <a:lnTo>
                      <a:pt x="252" y="0"/>
                    </a:lnTo>
                    <a:lnTo>
                      <a:pt x="245" y="0"/>
                    </a:lnTo>
                    <a:lnTo>
                      <a:pt x="252" y="40"/>
                    </a:lnTo>
                    <a:lnTo>
                      <a:pt x="254" y="40"/>
                    </a:lnTo>
                    <a:lnTo>
                      <a:pt x="260" y="40"/>
                    </a:lnTo>
                    <a:lnTo>
                      <a:pt x="264" y="40"/>
                    </a:lnTo>
                    <a:lnTo>
                      <a:pt x="269" y="42"/>
                    </a:lnTo>
                    <a:lnTo>
                      <a:pt x="275" y="44"/>
                    </a:lnTo>
                    <a:lnTo>
                      <a:pt x="283" y="46"/>
                    </a:lnTo>
                    <a:lnTo>
                      <a:pt x="287" y="48"/>
                    </a:lnTo>
                    <a:lnTo>
                      <a:pt x="292" y="52"/>
                    </a:lnTo>
                    <a:lnTo>
                      <a:pt x="298" y="55"/>
                    </a:lnTo>
                    <a:lnTo>
                      <a:pt x="304" y="59"/>
                    </a:lnTo>
                    <a:lnTo>
                      <a:pt x="307" y="65"/>
                    </a:lnTo>
                    <a:lnTo>
                      <a:pt x="309" y="71"/>
                    </a:lnTo>
                    <a:lnTo>
                      <a:pt x="313" y="78"/>
                    </a:lnTo>
                    <a:lnTo>
                      <a:pt x="315" y="86"/>
                    </a:lnTo>
                    <a:lnTo>
                      <a:pt x="315" y="93"/>
                    </a:lnTo>
                    <a:lnTo>
                      <a:pt x="311" y="101"/>
                    </a:lnTo>
                    <a:lnTo>
                      <a:pt x="307" y="109"/>
                    </a:lnTo>
                    <a:lnTo>
                      <a:pt x="304" y="116"/>
                    </a:lnTo>
                    <a:lnTo>
                      <a:pt x="296" y="124"/>
                    </a:lnTo>
                    <a:lnTo>
                      <a:pt x="288" y="131"/>
                    </a:lnTo>
                    <a:lnTo>
                      <a:pt x="283" y="133"/>
                    </a:lnTo>
                    <a:lnTo>
                      <a:pt x="279" y="137"/>
                    </a:lnTo>
                    <a:lnTo>
                      <a:pt x="273" y="139"/>
                    </a:lnTo>
                    <a:lnTo>
                      <a:pt x="269" y="145"/>
                    </a:lnTo>
                    <a:lnTo>
                      <a:pt x="264" y="147"/>
                    </a:lnTo>
                    <a:lnTo>
                      <a:pt x="258" y="149"/>
                    </a:lnTo>
                    <a:lnTo>
                      <a:pt x="252" y="150"/>
                    </a:lnTo>
                    <a:lnTo>
                      <a:pt x="249" y="154"/>
                    </a:lnTo>
                    <a:lnTo>
                      <a:pt x="241" y="156"/>
                    </a:lnTo>
                    <a:lnTo>
                      <a:pt x="237" y="158"/>
                    </a:lnTo>
                    <a:lnTo>
                      <a:pt x="230" y="160"/>
                    </a:lnTo>
                    <a:lnTo>
                      <a:pt x="226" y="162"/>
                    </a:lnTo>
                    <a:lnTo>
                      <a:pt x="218" y="164"/>
                    </a:lnTo>
                    <a:lnTo>
                      <a:pt x="212" y="164"/>
                    </a:lnTo>
                    <a:lnTo>
                      <a:pt x="207" y="166"/>
                    </a:lnTo>
                    <a:lnTo>
                      <a:pt x="199" y="168"/>
                    </a:lnTo>
                    <a:lnTo>
                      <a:pt x="193" y="168"/>
                    </a:lnTo>
                    <a:lnTo>
                      <a:pt x="188" y="169"/>
                    </a:lnTo>
                    <a:lnTo>
                      <a:pt x="182" y="169"/>
                    </a:lnTo>
                    <a:lnTo>
                      <a:pt x="178" y="171"/>
                    </a:lnTo>
                    <a:lnTo>
                      <a:pt x="171" y="169"/>
                    </a:lnTo>
                    <a:lnTo>
                      <a:pt x="165" y="169"/>
                    </a:lnTo>
                    <a:lnTo>
                      <a:pt x="159" y="169"/>
                    </a:lnTo>
                    <a:lnTo>
                      <a:pt x="154" y="169"/>
                    </a:lnTo>
                    <a:lnTo>
                      <a:pt x="148" y="169"/>
                    </a:lnTo>
                    <a:lnTo>
                      <a:pt x="142" y="168"/>
                    </a:lnTo>
                    <a:lnTo>
                      <a:pt x="134" y="168"/>
                    </a:lnTo>
                    <a:lnTo>
                      <a:pt x="131" y="168"/>
                    </a:lnTo>
                    <a:lnTo>
                      <a:pt x="123" y="166"/>
                    </a:lnTo>
                    <a:lnTo>
                      <a:pt x="117" y="164"/>
                    </a:lnTo>
                    <a:lnTo>
                      <a:pt x="112" y="164"/>
                    </a:lnTo>
                    <a:lnTo>
                      <a:pt x="108" y="162"/>
                    </a:lnTo>
                    <a:lnTo>
                      <a:pt x="102" y="160"/>
                    </a:lnTo>
                    <a:lnTo>
                      <a:pt x="96" y="158"/>
                    </a:lnTo>
                    <a:lnTo>
                      <a:pt x="91" y="156"/>
                    </a:lnTo>
                    <a:lnTo>
                      <a:pt x="87" y="156"/>
                    </a:lnTo>
                    <a:lnTo>
                      <a:pt x="81" y="154"/>
                    </a:lnTo>
                    <a:lnTo>
                      <a:pt x="77" y="150"/>
                    </a:lnTo>
                    <a:lnTo>
                      <a:pt x="72" y="149"/>
                    </a:lnTo>
                    <a:lnTo>
                      <a:pt x="68" y="147"/>
                    </a:lnTo>
                    <a:lnTo>
                      <a:pt x="58" y="143"/>
                    </a:lnTo>
                    <a:lnTo>
                      <a:pt x="53" y="137"/>
                    </a:lnTo>
                    <a:lnTo>
                      <a:pt x="45" y="131"/>
                    </a:lnTo>
                    <a:lnTo>
                      <a:pt x="41" y="126"/>
                    </a:lnTo>
                    <a:lnTo>
                      <a:pt x="38" y="118"/>
                    </a:lnTo>
                    <a:lnTo>
                      <a:pt x="38" y="112"/>
                    </a:lnTo>
                    <a:lnTo>
                      <a:pt x="38" y="105"/>
                    </a:lnTo>
                    <a:lnTo>
                      <a:pt x="38" y="99"/>
                    </a:lnTo>
                    <a:lnTo>
                      <a:pt x="38" y="93"/>
                    </a:lnTo>
                    <a:lnTo>
                      <a:pt x="41" y="90"/>
                    </a:lnTo>
                    <a:lnTo>
                      <a:pt x="47" y="86"/>
                    </a:lnTo>
                    <a:lnTo>
                      <a:pt x="57" y="82"/>
                    </a:lnTo>
                    <a:lnTo>
                      <a:pt x="64" y="82"/>
                    </a:lnTo>
                    <a:lnTo>
                      <a:pt x="70" y="82"/>
                    </a:lnTo>
                    <a:lnTo>
                      <a:pt x="76" y="84"/>
                    </a:lnTo>
                    <a:lnTo>
                      <a:pt x="77" y="84"/>
                    </a:lnTo>
                    <a:lnTo>
                      <a:pt x="58" y="40"/>
                    </a:lnTo>
                    <a:lnTo>
                      <a:pt x="58" y="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36" name="Freeform 524"/>
              <p:cNvSpPr>
                <a:spLocks/>
              </p:cNvSpPr>
              <p:nvPr/>
            </p:nvSpPr>
            <p:spPr bwMode="auto">
              <a:xfrm>
                <a:off x="4354" y="1201"/>
                <a:ext cx="5" cy="40"/>
              </a:xfrm>
              <a:custGeom>
                <a:avLst/>
                <a:gdLst>
                  <a:gd name="T0" fmla="*/ 0 w 11"/>
                  <a:gd name="T1" fmla="*/ 4 h 80"/>
                  <a:gd name="T2" fmla="*/ 5 w 11"/>
                  <a:gd name="T3" fmla="*/ 80 h 80"/>
                  <a:gd name="T4" fmla="*/ 11 w 11"/>
                  <a:gd name="T5" fmla="*/ 80 h 80"/>
                  <a:gd name="T6" fmla="*/ 11 w 11"/>
                  <a:gd name="T7" fmla="*/ 0 h 80"/>
                  <a:gd name="T8" fmla="*/ 0 w 11"/>
                  <a:gd name="T9" fmla="*/ 4 h 80"/>
                  <a:gd name="T10" fmla="*/ 0 w 11"/>
                  <a:gd name="T11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0">
                    <a:moveTo>
                      <a:pt x="0" y="4"/>
                    </a:moveTo>
                    <a:lnTo>
                      <a:pt x="5" y="80"/>
                    </a:lnTo>
                    <a:lnTo>
                      <a:pt x="11" y="80"/>
                    </a:lnTo>
                    <a:lnTo>
                      <a:pt x="1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37" name="Freeform 525"/>
              <p:cNvSpPr>
                <a:spLocks/>
              </p:cNvSpPr>
              <p:nvPr/>
            </p:nvSpPr>
            <p:spPr bwMode="auto">
              <a:xfrm>
                <a:off x="4357" y="1190"/>
                <a:ext cx="372" cy="52"/>
              </a:xfrm>
              <a:custGeom>
                <a:avLst/>
                <a:gdLst>
                  <a:gd name="T0" fmla="*/ 2 w 745"/>
                  <a:gd name="T1" fmla="*/ 101 h 105"/>
                  <a:gd name="T2" fmla="*/ 133 w 745"/>
                  <a:gd name="T3" fmla="*/ 86 h 105"/>
                  <a:gd name="T4" fmla="*/ 441 w 745"/>
                  <a:gd name="T5" fmla="*/ 48 h 105"/>
                  <a:gd name="T6" fmla="*/ 730 w 745"/>
                  <a:gd name="T7" fmla="*/ 2 h 105"/>
                  <a:gd name="T8" fmla="*/ 741 w 745"/>
                  <a:gd name="T9" fmla="*/ 0 h 105"/>
                  <a:gd name="T10" fmla="*/ 745 w 745"/>
                  <a:gd name="T11" fmla="*/ 4 h 105"/>
                  <a:gd name="T12" fmla="*/ 523 w 745"/>
                  <a:gd name="T13" fmla="*/ 38 h 105"/>
                  <a:gd name="T14" fmla="*/ 266 w 745"/>
                  <a:gd name="T15" fmla="*/ 73 h 105"/>
                  <a:gd name="T16" fmla="*/ 0 w 745"/>
                  <a:gd name="T17" fmla="*/ 105 h 105"/>
                  <a:gd name="T18" fmla="*/ 2 w 745"/>
                  <a:gd name="T19" fmla="*/ 101 h 105"/>
                  <a:gd name="T20" fmla="*/ 2 w 745"/>
                  <a:gd name="T21" fmla="*/ 10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5" h="105">
                    <a:moveTo>
                      <a:pt x="2" y="101"/>
                    </a:moveTo>
                    <a:lnTo>
                      <a:pt x="133" y="86"/>
                    </a:lnTo>
                    <a:lnTo>
                      <a:pt x="441" y="48"/>
                    </a:lnTo>
                    <a:lnTo>
                      <a:pt x="730" y="2"/>
                    </a:lnTo>
                    <a:lnTo>
                      <a:pt x="741" y="0"/>
                    </a:lnTo>
                    <a:lnTo>
                      <a:pt x="745" y="4"/>
                    </a:lnTo>
                    <a:lnTo>
                      <a:pt x="523" y="38"/>
                    </a:lnTo>
                    <a:lnTo>
                      <a:pt x="266" y="73"/>
                    </a:lnTo>
                    <a:lnTo>
                      <a:pt x="0" y="105"/>
                    </a:lnTo>
                    <a:lnTo>
                      <a:pt x="2" y="101"/>
                    </a:lnTo>
                    <a:lnTo>
                      <a:pt x="2" y="101"/>
                    </a:lnTo>
                    <a:close/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38" name="Freeform 526"/>
              <p:cNvSpPr>
                <a:spLocks/>
              </p:cNvSpPr>
              <p:nvPr/>
            </p:nvSpPr>
            <p:spPr bwMode="auto">
              <a:xfrm>
                <a:off x="4589" y="1010"/>
                <a:ext cx="37" cy="62"/>
              </a:xfrm>
              <a:custGeom>
                <a:avLst/>
                <a:gdLst>
                  <a:gd name="T0" fmla="*/ 15 w 72"/>
                  <a:gd name="T1" fmla="*/ 13 h 124"/>
                  <a:gd name="T2" fmla="*/ 9 w 72"/>
                  <a:gd name="T3" fmla="*/ 25 h 124"/>
                  <a:gd name="T4" fmla="*/ 2 w 72"/>
                  <a:gd name="T5" fmla="*/ 42 h 124"/>
                  <a:gd name="T6" fmla="*/ 0 w 72"/>
                  <a:gd name="T7" fmla="*/ 57 h 124"/>
                  <a:gd name="T8" fmla="*/ 0 w 72"/>
                  <a:gd name="T9" fmla="*/ 72 h 124"/>
                  <a:gd name="T10" fmla="*/ 4 w 72"/>
                  <a:gd name="T11" fmla="*/ 85 h 124"/>
                  <a:gd name="T12" fmla="*/ 15 w 72"/>
                  <a:gd name="T13" fmla="*/ 97 h 124"/>
                  <a:gd name="T14" fmla="*/ 30 w 72"/>
                  <a:gd name="T15" fmla="*/ 108 h 124"/>
                  <a:gd name="T16" fmla="*/ 51 w 72"/>
                  <a:gd name="T17" fmla="*/ 118 h 124"/>
                  <a:gd name="T18" fmla="*/ 72 w 72"/>
                  <a:gd name="T19" fmla="*/ 124 h 124"/>
                  <a:gd name="T20" fmla="*/ 51 w 72"/>
                  <a:gd name="T21" fmla="*/ 114 h 124"/>
                  <a:gd name="T22" fmla="*/ 32 w 72"/>
                  <a:gd name="T23" fmla="*/ 103 h 124"/>
                  <a:gd name="T24" fmla="*/ 19 w 72"/>
                  <a:gd name="T25" fmla="*/ 89 h 124"/>
                  <a:gd name="T26" fmla="*/ 11 w 72"/>
                  <a:gd name="T27" fmla="*/ 76 h 124"/>
                  <a:gd name="T28" fmla="*/ 7 w 72"/>
                  <a:gd name="T29" fmla="*/ 57 h 124"/>
                  <a:gd name="T30" fmla="*/ 9 w 72"/>
                  <a:gd name="T31" fmla="*/ 42 h 124"/>
                  <a:gd name="T32" fmla="*/ 13 w 72"/>
                  <a:gd name="T33" fmla="*/ 25 h 124"/>
                  <a:gd name="T34" fmla="*/ 23 w 72"/>
                  <a:gd name="T35" fmla="*/ 6 h 124"/>
                  <a:gd name="T36" fmla="*/ 26 w 72"/>
                  <a:gd name="T37" fmla="*/ 0 h 124"/>
                  <a:gd name="T38" fmla="*/ 15 w 72"/>
                  <a:gd name="T39" fmla="*/ 13 h 124"/>
                  <a:gd name="T40" fmla="*/ 15 w 72"/>
                  <a:gd name="T41" fmla="*/ 1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124">
                    <a:moveTo>
                      <a:pt x="15" y="13"/>
                    </a:moveTo>
                    <a:lnTo>
                      <a:pt x="9" y="25"/>
                    </a:lnTo>
                    <a:lnTo>
                      <a:pt x="2" y="42"/>
                    </a:lnTo>
                    <a:lnTo>
                      <a:pt x="0" y="57"/>
                    </a:lnTo>
                    <a:lnTo>
                      <a:pt x="0" y="72"/>
                    </a:lnTo>
                    <a:lnTo>
                      <a:pt x="4" y="85"/>
                    </a:lnTo>
                    <a:lnTo>
                      <a:pt x="15" y="97"/>
                    </a:lnTo>
                    <a:lnTo>
                      <a:pt x="30" y="108"/>
                    </a:lnTo>
                    <a:lnTo>
                      <a:pt x="51" y="118"/>
                    </a:lnTo>
                    <a:lnTo>
                      <a:pt x="72" y="124"/>
                    </a:lnTo>
                    <a:lnTo>
                      <a:pt x="51" y="114"/>
                    </a:lnTo>
                    <a:lnTo>
                      <a:pt x="32" y="103"/>
                    </a:lnTo>
                    <a:lnTo>
                      <a:pt x="19" y="89"/>
                    </a:lnTo>
                    <a:lnTo>
                      <a:pt x="11" y="76"/>
                    </a:lnTo>
                    <a:lnTo>
                      <a:pt x="7" y="57"/>
                    </a:lnTo>
                    <a:lnTo>
                      <a:pt x="9" y="42"/>
                    </a:lnTo>
                    <a:lnTo>
                      <a:pt x="13" y="25"/>
                    </a:lnTo>
                    <a:lnTo>
                      <a:pt x="23" y="6"/>
                    </a:lnTo>
                    <a:lnTo>
                      <a:pt x="26" y="0"/>
                    </a:lnTo>
                    <a:lnTo>
                      <a:pt x="15" y="13"/>
                    </a:lnTo>
                    <a:lnTo>
                      <a:pt x="15" y="13"/>
                    </a:lnTo>
                    <a:close/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39" name="Freeform 527"/>
              <p:cNvSpPr>
                <a:spLocks/>
              </p:cNvSpPr>
              <p:nvPr/>
            </p:nvSpPr>
            <p:spPr bwMode="auto">
              <a:xfrm>
                <a:off x="4921" y="1168"/>
                <a:ext cx="64" cy="141"/>
              </a:xfrm>
              <a:custGeom>
                <a:avLst/>
                <a:gdLst>
                  <a:gd name="T0" fmla="*/ 8 w 127"/>
                  <a:gd name="T1" fmla="*/ 30 h 283"/>
                  <a:gd name="T2" fmla="*/ 110 w 127"/>
                  <a:gd name="T3" fmla="*/ 0 h 283"/>
                  <a:gd name="T4" fmla="*/ 127 w 127"/>
                  <a:gd name="T5" fmla="*/ 157 h 283"/>
                  <a:gd name="T6" fmla="*/ 110 w 127"/>
                  <a:gd name="T7" fmla="*/ 262 h 283"/>
                  <a:gd name="T8" fmla="*/ 23 w 127"/>
                  <a:gd name="T9" fmla="*/ 283 h 283"/>
                  <a:gd name="T10" fmla="*/ 0 w 127"/>
                  <a:gd name="T11" fmla="*/ 93 h 283"/>
                  <a:gd name="T12" fmla="*/ 8 w 127"/>
                  <a:gd name="T13" fmla="*/ 30 h 283"/>
                  <a:gd name="T14" fmla="*/ 8 w 127"/>
                  <a:gd name="T15" fmla="*/ 3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283">
                    <a:moveTo>
                      <a:pt x="8" y="30"/>
                    </a:moveTo>
                    <a:lnTo>
                      <a:pt x="110" y="0"/>
                    </a:lnTo>
                    <a:lnTo>
                      <a:pt x="127" y="157"/>
                    </a:lnTo>
                    <a:lnTo>
                      <a:pt x="110" y="262"/>
                    </a:lnTo>
                    <a:lnTo>
                      <a:pt x="23" y="283"/>
                    </a:lnTo>
                    <a:lnTo>
                      <a:pt x="0" y="93"/>
                    </a:lnTo>
                    <a:lnTo>
                      <a:pt x="8" y="30"/>
                    </a:lnTo>
                    <a:lnTo>
                      <a:pt x="8" y="30"/>
                    </a:lnTo>
                    <a:close/>
                  </a:path>
                </a:pathLst>
              </a:custGeom>
              <a:solidFill>
                <a:srgbClr val="99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40" name="Freeform 528"/>
              <p:cNvSpPr>
                <a:spLocks/>
              </p:cNvSpPr>
              <p:nvPr/>
            </p:nvSpPr>
            <p:spPr bwMode="auto">
              <a:xfrm>
                <a:off x="4921" y="1191"/>
                <a:ext cx="62" cy="96"/>
              </a:xfrm>
              <a:custGeom>
                <a:avLst/>
                <a:gdLst>
                  <a:gd name="T0" fmla="*/ 0 w 123"/>
                  <a:gd name="T1" fmla="*/ 23 h 192"/>
                  <a:gd name="T2" fmla="*/ 116 w 123"/>
                  <a:gd name="T3" fmla="*/ 0 h 192"/>
                  <a:gd name="T4" fmla="*/ 123 w 123"/>
                  <a:gd name="T5" fmla="*/ 164 h 192"/>
                  <a:gd name="T6" fmla="*/ 17 w 123"/>
                  <a:gd name="T7" fmla="*/ 192 h 192"/>
                  <a:gd name="T8" fmla="*/ 0 w 123"/>
                  <a:gd name="T9" fmla="*/ 23 h 192"/>
                  <a:gd name="T10" fmla="*/ 0 w 123"/>
                  <a:gd name="T11" fmla="*/ 23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3" h="192">
                    <a:moveTo>
                      <a:pt x="0" y="23"/>
                    </a:moveTo>
                    <a:lnTo>
                      <a:pt x="116" y="0"/>
                    </a:lnTo>
                    <a:lnTo>
                      <a:pt x="123" y="164"/>
                    </a:lnTo>
                    <a:lnTo>
                      <a:pt x="17" y="192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808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41" name="Freeform 529"/>
              <p:cNvSpPr>
                <a:spLocks/>
              </p:cNvSpPr>
              <p:nvPr/>
            </p:nvSpPr>
            <p:spPr bwMode="auto">
              <a:xfrm>
                <a:off x="4925" y="1206"/>
                <a:ext cx="54" cy="65"/>
              </a:xfrm>
              <a:custGeom>
                <a:avLst/>
                <a:gdLst>
                  <a:gd name="T0" fmla="*/ 0 w 108"/>
                  <a:gd name="T1" fmla="*/ 22 h 131"/>
                  <a:gd name="T2" fmla="*/ 108 w 108"/>
                  <a:gd name="T3" fmla="*/ 0 h 131"/>
                  <a:gd name="T4" fmla="*/ 108 w 108"/>
                  <a:gd name="T5" fmla="*/ 110 h 131"/>
                  <a:gd name="T6" fmla="*/ 5 w 108"/>
                  <a:gd name="T7" fmla="*/ 131 h 131"/>
                  <a:gd name="T8" fmla="*/ 0 w 108"/>
                  <a:gd name="T9" fmla="*/ 22 h 131"/>
                  <a:gd name="T10" fmla="*/ 0 w 108"/>
                  <a:gd name="T11" fmla="*/ 2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8" h="131">
                    <a:moveTo>
                      <a:pt x="0" y="22"/>
                    </a:moveTo>
                    <a:lnTo>
                      <a:pt x="108" y="0"/>
                    </a:lnTo>
                    <a:lnTo>
                      <a:pt x="108" y="110"/>
                    </a:lnTo>
                    <a:lnTo>
                      <a:pt x="5" y="131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6666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42" name="Freeform 530"/>
              <p:cNvSpPr>
                <a:spLocks/>
              </p:cNvSpPr>
              <p:nvPr/>
            </p:nvSpPr>
            <p:spPr bwMode="auto">
              <a:xfrm>
                <a:off x="4909" y="1098"/>
                <a:ext cx="57" cy="68"/>
              </a:xfrm>
              <a:custGeom>
                <a:avLst/>
                <a:gdLst>
                  <a:gd name="T0" fmla="*/ 0 w 114"/>
                  <a:gd name="T1" fmla="*/ 9 h 135"/>
                  <a:gd name="T2" fmla="*/ 59 w 114"/>
                  <a:gd name="T3" fmla="*/ 0 h 135"/>
                  <a:gd name="T4" fmla="*/ 114 w 114"/>
                  <a:gd name="T5" fmla="*/ 104 h 135"/>
                  <a:gd name="T6" fmla="*/ 19 w 114"/>
                  <a:gd name="T7" fmla="*/ 135 h 135"/>
                  <a:gd name="T8" fmla="*/ 0 w 114"/>
                  <a:gd name="T9" fmla="*/ 9 h 135"/>
                  <a:gd name="T10" fmla="*/ 0 w 114"/>
                  <a:gd name="T11" fmla="*/ 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135">
                    <a:moveTo>
                      <a:pt x="0" y="9"/>
                    </a:moveTo>
                    <a:lnTo>
                      <a:pt x="59" y="0"/>
                    </a:lnTo>
                    <a:lnTo>
                      <a:pt x="114" y="104"/>
                    </a:lnTo>
                    <a:lnTo>
                      <a:pt x="19" y="13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9D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43" name="Freeform 531"/>
              <p:cNvSpPr>
                <a:spLocks/>
              </p:cNvSpPr>
              <p:nvPr/>
            </p:nvSpPr>
            <p:spPr bwMode="auto">
              <a:xfrm>
                <a:off x="4925" y="1113"/>
                <a:ext cx="22" cy="38"/>
              </a:xfrm>
              <a:custGeom>
                <a:avLst/>
                <a:gdLst>
                  <a:gd name="T0" fmla="*/ 0 w 43"/>
                  <a:gd name="T1" fmla="*/ 2 h 76"/>
                  <a:gd name="T2" fmla="*/ 11 w 43"/>
                  <a:gd name="T3" fmla="*/ 46 h 76"/>
                  <a:gd name="T4" fmla="*/ 17 w 43"/>
                  <a:gd name="T5" fmla="*/ 76 h 76"/>
                  <a:gd name="T6" fmla="*/ 43 w 43"/>
                  <a:gd name="T7" fmla="*/ 67 h 76"/>
                  <a:gd name="T8" fmla="*/ 34 w 43"/>
                  <a:gd name="T9" fmla="*/ 36 h 76"/>
                  <a:gd name="T10" fmla="*/ 19 w 43"/>
                  <a:gd name="T11" fmla="*/ 12 h 76"/>
                  <a:gd name="T12" fmla="*/ 9 w 43"/>
                  <a:gd name="T13" fmla="*/ 0 h 76"/>
                  <a:gd name="T14" fmla="*/ 0 w 43"/>
                  <a:gd name="T15" fmla="*/ 2 h 76"/>
                  <a:gd name="T16" fmla="*/ 0 w 43"/>
                  <a:gd name="T17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6">
                    <a:moveTo>
                      <a:pt x="0" y="2"/>
                    </a:moveTo>
                    <a:lnTo>
                      <a:pt x="11" y="46"/>
                    </a:lnTo>
                    <a:lnTo>
                      <a:pt x="17" y="76"/>
                    </a:lnTo>
                    <a:lnTo>
                      <a:pt x="43" y="67"/>
                    </a:lnTo>
                    <a:lnTo>
                      <a:pt x="34" y="36"/>
                    </a:lnTo>
                    <a:lnTo>
                      <a:pt x="19" y="12"/>
                    </a:lnTo>
                    <a:lnTo>
                      <a:pt x="9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8E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44" name="Freeform 532"/>
              <p:cNvSpPr>
                <a:spLocks/>
              </p:cNvSpPr>
              <p:nvPr/>
            </p:nvSpPr>
            <p:spPr bwMode="auto">
              <a:xfrm>
                <a:off x="4932" y="1229"/>
                <a:ext cx="31" cy="31"/>
              </a:xfrm>
              <a:custGeom>
                <a:avLst/>
                <a:gdLst>
                  <a:gd name="T0" fmla="*/ 0 w 61"/>
                  <a:gd name="T1" fmla="*/ 8 h 63"/>
                  <a:gd name="T2" fmla="*/ 59 w 61"/>
                  <a:gd name="T3" fmla="*/ 0 h 63"/>
                  <a:gd name="T4" fmla="*/ 61 w 61"/>
                  <a:gd name="T5" fmla="*/ 15 h 63"/>
                  <a:gd name="T6" fmla="*/ 61 w 61"/>
                  <a:gd name="T7" fmla="*/ 36 h 63"/>
                  <a:gd name="T8" fmla="*/ 59 w 61"/>
                  <a:gd name="T9" fmla="*/ 50 h 63"/>
                  <a:gd name="T10" fmla="*/ 7 w 61"/>
                  <a:gd name="T11" fmla="*/ 63 h 63"/>
                  <a:gd name="T12" fmla="*/ 0 w 61"/>
                  <a:gd name="T13" fmla="*/ 8 h 63"/>
                  <a:gd name="T14" fmla="*/ 0 w 61"/>
                  <a:gd name="T15" fmla="*/ 8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3">
                    <a:moveTo>
                      <a:pt x="0" y="8"/>
                    </a:moveTo>
                    <a:lnTo>
                      <a:pt x="59" y="0"/>
                    </a:lnTo>
                    <a:lnTo>
                      <a:pt x="61" y="15"/>
                    </a:lnTo>
                    <a:lnTo>
                      <a:pt x="61" y="36"/>
                    </a:lnTo>
                    <a:lnTo>
                      <a:pt x="59" y="50"/>
                    </a:lnTo>
                    <a:lnTo>
                      <a:pt x="7" y="63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D4D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45" name="Freeform 533"/>
              <p:cNvSpPr>
                <a:spLocks/>
              </p:cNvSpPr>
              <p:nvPr/>
            </p:nvSpPr>
            <p:spPr bwMode="auto">
              <a:xfrm>
                <a:off x="4742" y="1362"/>
                <a:ext cx="91" cy="52"/>
              </a:xfrm>
              <a:custGeom>
                <a:avLst/>
                <a:gdLst>
                  <a:gd name="T0" fmla="*/ 0 w 180"/>
                  <a:gd name="T1" fmla="*/ 101 h 105"/>
                  <a:gd name="T2" fmla="*/ 81 w 180"/>
                  <a:gd name="T3" fmla="*/ 105 h 105"/>
                  <a:gd name="T4" fmla="*/ 119 w 180"/>
                  <a:gd name="T5" fmla="*/ 67 h 105"/>
                  <a:gd name="T6" fmla="*/ 161 w 180"/>
                  <a:gd name="T7" fmla="*/ 65 h 105"/>
                  <a:gd name="T8" fmla="*/ 180 w 180"/>
                  <a:gd name="T9" fmla="*/ 2 h 105"/>
                  <a:gd name="T10" fmla="*/ 91 w 180"/>
                  <a:gd name="T11" fmla="*/ 0 h 105"/>
                  <a:gd name="T12" fmla="*/ 21 w 180"/>
                  <a:gd name="T13" fmla="*/ 44 h 105"/>
                  <a:gd name="T14" fmla="*/ 0 w 180"/>
                  <a:gd name="T15" fmla="*/ 101 h 105"/>
                  <a:gd name="T16" fmla="*/ 0 w 180"/>
                  <a:gd name="T17" fmla="*/ 10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0" h="105">
                    <a:moveTo>
                      <a:pt x="0" y="101"/>
                    </a:moveTo>
                    <a:lnTo>
                      <a:pt x="81" y="105"/>
                    </a:lnTo>
                    <a:lnTo>
                      <a:pt x="119" y="67"/>
                    </a:lnTo>
                    <a:lnTo>
                      <a:pt x="161" y="65"/>
                    </a:lnTo>
                    <a:lnTo>
                      <a:pt x="180" y="2"/>
                    </a:lnTo>
                    <a:lnTo>
                      <a:pt x="91" y="0"/>
                    </a:lnTo>
                    <a:lnTo>
                      <a:pt x="21" y="44"/>
                    </a:lnTo>
                    <a:lnTo>
                      <a:pt x="0" y="101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FFB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46" name="Freeform 534"/>
              <p:cNvSpPr>
                <a:spLocks/>
              </p:cNvSpPr>
              <p:nvPr/>
            </p:nvSpPr>
            <p:spPr bwMode="auto">
              <a:xfrm>
                <a:off x="4787" y="1420"/>
                <a:ext cx="82" cy="61"/>
              </a:xfrm>
              <a:custGeom>
                <a:avLst/>
                <a:gdLst>
                  <a:gd name="T0" fmla="*/ 0 w 163"/>
                  <a:gd name="T1" fmla="*/ 113 h 122"/>
                  <a:gd name="T2" fmla="*/ 25 w 163"/>
                  <a:gd name="T3" fmla="*/ 50 h 122"/>
                  <a:gd name="T4" fmla="*/ 68 w 163"/>
                  <a:gd name="T5" fmla="*/ 42 h 122"/>
                  <a:gd name="T6" fmla="*/ 91 w 163"/>
                  <a:gd name="T7" fmla="*/ 0 h 122"/>
                  <a:gd name="T8" fmla="*/ 163 w 163"/>
                  <a:gd name="T9" fmla="*/ 2 h 122"/>
                  <a:gd name="T10" fmla="*/ 139 w 163"/>
                  <a:gd name="T11" fmla="*/ 76 h 122"/>
                  <a:gd name="T12" fmla="*/ 63 w 163"/>
                  <a:gd name="T13" fmla="*/ 122 h 122"/>
                  <a:gd name="T14" fmla="*/ 0 w 163"/>
                  <a:gd name="T15" fmla="*/ 113 h 122"/>
                  <a:gd name="T16" fmla="*/ 0 w 163"/>
                  <a:gd name="T17" fmla="*/ 11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122">
                    <a:moveTo>
                      <a:pt x="0" y="113"/>
                    </a:moveTo>
                    <a:lnTo>
                      <a:pt x="25" y="50"/>
                    </a:lnTo>
                    <a:lnTo>
                      <a:pt x="68" y="42"/>
                    </a:lnTo>
                    <a:lnTo>
                      <a:pt x="91" y="0"/>
                    </a:lnTo>
                    <a:lnTo>
                      <a:pt x="163" y="2"/>
                    </a:lnTo>
                    <a:lnTo>
                      <a:pt x="139" y="76"/>
                    </a:lnTo>
                    <a:lnTo>
                      <a:pt x="63" y="122"/>
                    </a:lnTo>
                    <a:lnTo>
                      <a:pt x="0" y="113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B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47" name="Freeform 535"/>
              <p:cNvSpPr>
                <a:spLocks/>
              </p:cNvSpPr>
              <p:nvPr/>
            </p:nvSpPr>
            <p:spPr bwMode="auto">
              <a:xfrm>
                <a:off x="4751" y="1363"/>
                <a:ext cx="58" cy="44"/>
              </a:xfrm>
              <a:custGeom>
                <a:avLst/>
                <a:gdLst>
                  <a:gd name="T0" fmla="*/ 0 w 116"/>
                  <a:gd name="T1" fmla="*/ 61 h 90"/>
                  <a:gd name="T2" fmla="*/ 72 w 116"/>
                  <a:gd name="T3" fmla="*/ 90 h 90"/>
                  <a:gd name="T4" fmla="*/ 116 w 116"/>
                  <a:gd name="T5" fmla="*/ 59 h 90"/>
                  <a:gd name="T6" fmla="*/ 116 w 116"/>
                  <a:gd name="T7" fmla="*/ 0 h 90"/>
                  <a:gd name="T8" fmla="*/ 49 w 116"/>
                  <a:gd name="T9" fmla="*/ 6 h 90"/>
                  <a:gd name="T10" fmla="*/ 0 w 116"/>
                  <a:gd name="T11" fmla="*/ 61 h 90"/>
                  <a:gd name="T12" fmla="*/ 0 w 116"/>
                  <a:gd name="T13" fmla="*/ 6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" h="90">
                    <a:moveTo>
                      <a:pt x="0" y="61"/>
                    </a:moveTo>
                    <a:lnTo>
                      <a:pt x="72" y="90"/>
                    </a:lnTo>
                    <a:lnTo>
                      <a:pt x="116" y="59"/>
                    </a:lnTo>
                    <a:lnTo>
                      <a:pt x="116" y="0"/>
                    </a:lnTo>
                    <a:lnTo>
                      <a:pt x="49" y="6"/>
                    </a:lnTo>
                    <a:lnTo>
                      <a:pt x="0" y="61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48" name="Freeform 536"/>
              <p:cNvSpPr>
                <a:spLocks/>
              </p:cNvSpPr>
              <p:nvPr/>
            </p:nvSpPr>
            <p:spPr bwMode="auto">
              <a:xfrm>
                <a:off x="4812" y="1430"/>
                <a:ext cx="58" cy="46"/>
              </a:xfrm>
              <a:custGeom>
                <a:avLst/>
                <a:gdLst>
                  <a:gd name="T0" fmla="*/ 10 w 116"/>
                  <a:gd name="T1" fmla="*/ 92 h 92"/>
                  <a:gd name="T2" fmla="*/ 0 w 116"/>
                  <a:gd name="T3" fmla="*/ 29 h 92"/>
                  <a:gd name="T4" fmla="*/ 38 w 116"/>
                  <a:gd name="T5" fmla="*/ 0 h 92"/>
                  <a:gd name="T6" fmla="*/ 116 w 116"/>
                  <a:gd name="T7" fmla="*/ 19 h 92"/>
                  <a:gd name="T8" fmla="*/ 10 w 116"/>
                  <a:gd name="T9" fmla="*/ 92 h 92"/>
                  <a:gd name="T10" fmla="*/ 10 w 116"/>
                  <a:gd name="T1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92">
                    <a:moveTo>
                      <a:pt x="10" y="92"/>
                    </a:moveTo>
                    <a:lnTo>
                      <a:pt x="0" y="29"/>
                    </a:lnTo>
                    <a:lnTo>
                      <a:pt x="38" y="0"/>
                    </a:lnTo>
                    <a:lnTo>
                      <a:pt x="116" y="19"/>
                    </a:lnTo>
                    <a:lnTo>
                      <a:pt x="10" y="92"/>
                    </a:lnTo>
                    <a:lnTo>
                      <a:pt x="10" y="92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49" name="Freeform 537"/>
              <p:cNvSpPr>
                <a:spLocks/>
              </p:cNvSpPr>
              <p:nvPr/>
            </p:nvSpPr>
            <p:spPr bwMode="auto">
              <a:xfrm>
                <a:off x="4779" y="1407"/>
                <a:ext cx="60" cy="44"/>
              </a:xfrm>
              <a:custGeom>
                <a:avLst/>
                <a:gdLst>
                  <a:gd name="T0" fmla="*/ 0 w 120"/>
                  <a:gd name="T1" fmla="*/ 45 h 87"/>
                  <a:gd name="T2" fmla="*/ 6 w 120"/>
                  <a:gd name="T3" fmla="*/ 59 h 87"/>
                  <a:gd name="T4" fmla="*/ 13 w 120"/>
                  <a:gd name="T5" fmla="*/ 70 h 87"/>
                  <a:gd name="T6" fmla="*/ 25 w 120"/>
                  <a:gd name="T7" fmla="*/ 78 h 87"/>
                  <a:gd name="T8" fmla="*/ 36 w 120"/>
                  <a:gd name="T9" fmla="*/ 81 h 87"/>
                  <a:gd name="T10" fmla="*/ 47 w 120"/>
                  <a:gd name="T11" fmla="*/ 85 h 87"/>
                  <a:gd name="T12" fmla="*/ 57 w 120"/>
                  <a:gd name="T13" fmla="*/ 85 h 87"/>
                  <a:gd name="T14" fmla="*/ 68 w 120"/>
                  <a:gd name="T15" fmla="*/ 85 h 87"/>
                  <a:gd name="T16" fmla="*/ 83 w 120"/>
                  <a:gd name="T17" fmla="*/ 80 h 87"/>
                  <a:gd name="T18" fmla="*/ 97 w 120"/>
                  <a:gd name="T19" fmla="*/ 72 h 87"/>
                  <a:gd name="T20" fmla="*/ 106 w 120"/>
                  <a:gd name="T21" fmla="*/ 60 h 87"/>
                  <a:gd name="T22" fmla="*/ 112 w 120"/>
                  <a:gd name="T23" fmla="*/ 49 h 87"/>
                  <a:gd name="T24" fmla="*/ 118 w 120"/>
                  <a:gd name="T25" fmla="*/ 36 h 87"/>
                  <a:gd name="T26" fmla="*/ 120 w 120"/>
                  <a:gd name="T27" fmla="*/ 24 h 87"/>
                  <a:gd name="T28" fmla="*/ 120 w 120"/>
                  <a:gd name="T29" fmla="*/ 15 h 87"/>
                  <a:gd name="T30" fmla="*/ 87 w 120"/>
                  <a:gd name="T31" fmla="*/ 0 h 87"/>
                  <a:gd name="T32" fmla="*/ 87 w 120"/>
                  <a:gd name="T33" fmla="*/ 7 h 87"/>
                  <a:gd name="T34" fmla="*/ 85 w 120"/>
                  <a:gd name="T35" fmla="*/ 15 h 87"/>
                  <a:gd name="T36" fmla="*/ 85 w 120"/>
                  <a:gd name="T37" fmla="*/ 24 h 87"/>
                  <a:gd name="T38" fmla="*/ 83 w 120"/>
                  <a:gd name="T39" fmla="*/ 34 h 87"/>
                  <a:gd name="T40" fmla="*/ 78 w 120"/>
                  <a:gd name="T41" fmla="*/ 43 h 87"/>
                  <a:gd name="T42" fmla="*/ 70 w 120"/>
                  <a:gd name="T43" fmla="*/ 47 h 87"/>
                  <a:gd name="T44" fmla="*/ 59 w 120"/>
                  <a:gd name="T45" fmla="*/ 51 h 87"/>
                  <a:gd name="T46" fmla="*/ 47 w 120"/>
                  <a:gd name="T47" fmla="*/ 49 h 87"/>
                  <a:gd name="T48" fmla="*/ 40 w 120"/>
                  <a:gd name="T49" fmla="*/ 45 h 87"/>
                  <a:gd name="T50" fmla="*/ 30 w 120"/>
                  <a:gd name="T51" fmla="*/ 32 h 87"/>
                  <a:gd name="T52" fmla="*/ 28 w 120"/>
                  <a:gd name="T53" fmla="*/ 15 h 87"/>
                  <a:gd name="T54" fmla="*/ 28 w 120"/>
                  <a:gd name="T55" fmla="*/ 2 h 87"/>
                  <a:gd name="T56" fmla="*/ 23 w 120"/>
                  <a:gd name="T57" fmla="*/ 5 h 87"/>
                  <a:gd name="T58" fmla="*/ 13 w 120"/>
                  <a:gd name="T59" fmla="*/ 21 h 87"/>
                  <a:gd name="T60" fmla="*/ 4 w 120"/>
                  <a:gd name="T61" fmla="*/ 36 h 87"/>
                  <a:gd name="T62" fmla="*/ 0 w 120"/>
                  <a:gd name="T63" fmla="*/ 4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0" h="87">
                    <a:moveTo>
                      <a:pt x="0" y="45"/>
                    </a:moveTo>
                    <a:lnTo>
                      <a:pt x="0" y="45"/>
                    </a:lnTo>
                    <a:lnTo>
                      <a:pt x="2" y="51"/>
                    </a:lnTo>
                    <a:lnTo>
                      <a:pt x="6" y="59"/>
                    </a:lnTo>
                    <a:lnTo>
                      <a:pt x="11" y="66"/>
                    </a:lnTo>
                    <a:lnTo>
                      <a:pt x="13" y="70"/>
                    </a:lnTo>
                    <a:lnTo>
                      <a:pt x="19" y="74"/>
                    </a:lnTo>
                    <a:lnTo>
                      <a:pt x="25" y="78"/>
                    </a:lnTo>
                    <a:lnTo>
                      <a:pt x="30" y="80"/>
                    </a:lnTo>
                    <a:lnTo>
                      <a:pt x="36" y="81"/>
                    </a:lnTo>
                    <a:lnTo>
                      <a:pt x="44" y="83"/>
                    </a:lnTo>
                    <a:lnTo>
                      <a:pt x="47" y="85"/>
                    </a:lnTo>
                    <a:lnTo>
                      <a:pt x="51" y="85"/>
                    </a:lnTo>
                    <a:lnTo>
                      <a:pt x="57" y="85"/>
                    </a:lnTo>
                    <a:lnTo>
                      <a:pt x="61" y="87"/>
                    </a:lnTo>
                    <a:lnTo>
                      <a:pt x="68" y="85"/>
                    </a:lnTo>
                    <a:lnTo>
                      <a:pt x="78" y="83"/>
                    </a:lnTo>
                    <a:lnTo>
                      <a:pt x="83" y="80"/>
                    </a:lnTo>
                    <a:lnTo>
                      <a:pt x="91" y="78"/>
                    </a:lnTo>
                    <a:lnTo>
                      <a:pt x="97" y="72"/>
                    </a:lnTo>
                    <a:lnTo>
                      <a:pt x="102" y="66"/>
                    </a:lnTo>
                    <a:lnTo>
                      <a:pt x="106" y="60"/>
                    </a:lnTo>
                    <a:lnTo>
                      <a:pt x="110" y="55"/>
                    </a:lnTo>
                    <a:lnTo>
                      <a:pt x="112" y="49"/>
                    </a:lnTo>
                    <a:lnTo>
                      <a:pt x="116" y="43"/>
                    </a:lnTo>
                    <a:lnTo>
                      <a:pt x="118" y="36"/>
                    </a:lnTo>
                    <a:lnTo>
                      <a:pt x="118" y="32"/>
                    </a:lnTo>
                    <a:lnTo>
                      <a:pt x="120" y="24"/>
                    </a:lnTo>
                    <a:lnTo>
                      <a:pt x="120" y="19"/>
                    </a:lnTo>
                    <a:lnTo>
                      <a:pt x="120" y="15"/>
                    </a:lnTo>
                    <a:lnTo>
                      <a:pt x="120" y="11"/>
                    </a:lnTo>
                    <a:lnTo>
                      <a:pt x="87" y="0"/>
                    </a:lnTo>
                    <a:lnTo>
                      <a:pt x="87" y="2"/>
                    </a:lnTo>
                    <a:lnTo>
                      <a:pt x="87" y="7"/>
                    </a:lnTo>
                    <a:lnTo>
                      <a:pt x="85" y="11"/>
                    </a:lnTo>
                    <a:lnTo>
                      <a:pt x="85" y="15"/>
                    </a:lnTo>
                    <a:lnTo>
                      <a:pt x="85" y="21"/>
                    </a:lnTo>
                    <a:lnTo>
                      <a:pt x="85" y="24"/>
                    </a:lnTo>
                    <a:lnTo>
                      <a:pt x="85" y="30"/>
                    </a:lnTo>
                    <a:lnTo>
                      <a:pt x="83" y="34"/>
                    </a:lnTo>
                    <a:lnTo>
                      <a:pt x="80" y="40"/>
                    </a:lnTo>
                    <a:lnTo>
                      <a:pt x="78" y="43"/>
                    </a:lnTo>
                    <a:lnTo>
                      <a:pt x="74" y="45"/>
                    </a:lnTo>
                    <a:lnTo>
                      <a:pt x="70" y="47"/>
                    </a:lnTo>
                    <a:lnTo>
                      <a:pt x="64" y="49"/>
                    </a:lnTo>
                    <a:lnTo>
                      <a:pt x="59" y="51"/>
                    </a:lnTo>
                    <a:lnTo>
                      <a:pt x="53" y="49"/>
                    </a:lnTo>
                    <a:lnTo>
                      <a:pt x="47" y="49"/>
                    </a:lnTo>
                    <a:lnTo>
                      <a:pt x="42" y="45"/>
                    </a:lnTo>
                    <a:lnTo>
                      <a:pt x="40" y="45"/>
                    </a:lnTo>
                    <a:lnTo>
                      <a:pt x="34" y="38"/>
                    </a:lnTo>
                    <a:lnTo>
                      <a:pt x="30" y="32"/>
                    </a:lnTo>
                    <a:lnTo>
                      <a:pt x="28" y="22"/>
                    </a:lnTo>
                    <a:lnTo>
                      <a:pt x="28" y="15"/>
                    </a:lnTo>
                    <a:lnTo>
                      <a:pt x="28" y="7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5"/>
                    </a:lnTo>
                    <a:lnTo>
                      <a:pt x="17" y="11"/>
                    </a:lnTo>
                    <a:lnTo>
                      <a:pt x="13" y="21"/>
                    </a:lnTo>
                    <a:lnTo>
                      <a:pt x="7" y="28"/>
                    </a:lnTo>
                    <a:lnTo>
                      <a:pt x="4" y="36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50" name="Freeform 538"/>
              <p:cNvSpPr>
                <a:spLocks/>
              </p:cNvSpPr>
              <p:nvPr/>
            </p:nvSpPr>
            <p:spPr bwMode="auto">
              <a:xfrm>
                <a:off x="4778" y="1383"/>
                <a:ext cx="62" cy="55"/>
              </a:xfrm>
              <a:custGeom>
                <a:avLst/>
                <a:gdLst>
                  <a:gd name="T0" fmla="*/ 32 w 125"/>
                  <a:gd name="T1" fmla="*/ 69 h 110"/>
                  <a:gd name="T2" fmla="*/ 34 w 125"/>
                  <a:gd name="T3" fmla="*/ 57 h 110"/>
                  <a:gd name="T4" fmla="*/ 42 w 125"/>
                  <a:gd name="T5" fmla="*/ 46 h 110"/>
                  <a:gd name="T6" fmla="*/ 53 w 125"/>
                  <a:gd name="T7" fmla="*/ 38 h 110"/>
                  <a:gd name="T8" fmla="*/ 63 w 125"/>
                  <a:gd name="T9" fmla="*/ 36 h 110"/>
                  <a:gd name="T10" fmla="*/ 65 w 125"/>
                  <a:gd name="T11" fmla="*/ 38 h 110"/>
                  <a:gd name="T12" fmla="*/ 72 w 125"/>
                  <a:gd name="T13" fmla="*/ 38 h 110"/>
                  <a:gd name="T14" fmla="*/ 82 w 125"/>
                  <a:gd name="T15" fmla="*/ 46 h 110"/>
                  <a:gd name="T16" fmla="*/ 87 w 125"/>
                  <a:gd name="T17" fmla="*/ 55 h 110"/>
                  <a:gd name="T18" fmla="*/ 89 w 125"/>
                  <a:gd name="T19" fmla="*/ 65 h 110"/>
                  <a:gd name="T20" fmla="*/ 91 w 125"/>
                  <a:gd name="T21" fmla="*/ 76 h 110"/>
                  <a:gd name="T22" fmla="*/ 101 w 125"/>
                  <a:gd name="T23" fmla="*/ 78 h 110"/>
                  <a:gd name="T24" fmla="*/ 114 w 125"/>
                  <a:gd name="T25" fmla="*/ 74 h 110"/>
                  <a:gd name="T26" fmla="*/ 124 w 125"/>
                  <a:gd name="T27" fmla="*/ 71 h 110"/>
                  <a:gd name="T28" fmla="*/ 125 w 125"/>
                  <a:gd name="T29" fmla="*/ 69 h 110"/>
                  <a:gd name="T30" fmla="*/ 124 w 125"/>
                  <a:gd name="T31" fmla="*/ 65 h 110"/>
                  <a:gd name="T32" fmla="*/ 122 w 125"/>
                  <a:gd name="T33" fmla="*/ 55 h 110"/>
                  <a:gd name="T34" fmla="*/ 120 w 125"/>
                  <a:gd name="T35" fmla="*/ 42 h 110"/>
                  <a:gd name="T36" fmla="*/ 114 w 125"/>
                  <a:gd name="T37" fmla="*/ 31 h 110"/>
                  <a:gd name="T38" fmla="*/ 105 w 125"/>
                  <a:gd name="T39" fmla="*/ 17 h 110"/>
                  <a:gd name="T40" fmla="*/ 95 w 125"/>
                  <a:gd name="T41" fmla="*/ 10 h 110"/>
                  <a:gd name="T42" fmla="*/ 87 w 125"/>
                  <a:gd name="T43" fmla="*/ 6 h 110"/>
                  <a:gd name="T44" fmla="*/ 78 w 125"/>
                  <a:gd name="T45" fmla="*/ 4 h 110"/>
                  <a:gd name="T46" fmla="*/ 68 w 125"/>
                  <a:gd name="T47" fmla="*/ 2 h 110"/>
                  <a:gd name="T48" fmla="*/ 57 w 125"/>
                  <a:gd name="T49" fmla="*/ 0 h 110"/>
                  <a:gd name="T50" fmla="*/ 46 w 125"/>
                  <a:gd name="T51" fmla="*/ 2 h 110"/>
                  <a:gd name="T52" fmla="*/ 32 w 125"/>
                  <a:gd name="T53" fmla="*/ 8 h 110"/>
                  <a:gd name="T54" fmla="*/ 17 w 125"/>
                  <a:gd name="T55" fmla="*/ 19 h 110"/>
                  <a:gd name="T56" fmla="*/ 10 w 125"/>
                  <a:gd name="T57" fmla="*/ 31 h 110"/>
                  <a:gd name="T58" fmla="*/ 6 w 125"/>
                  <a:gd name="T59" fmla="*/ 40 h 110"/>
                  <a:gd name="T60" fmla="*/ 2 w 125"/>
                  <a:gd name="T61" fmla="*/ 50 h 110"/>
                  <a:gd name="T62" fmla="*/ 0 w 125"/>
                  <a:gd name="T63" fmla="*/ 57 h 110"/>
                  <a:gd name="T64" fmla="*/ 0 w 125"/>
                  <a:gd name="T65" fmla="*/ 67 h 110"/>
                  <a:gd name="T66" fmla="*/ 0 w 125"/>
                  <a:gd name="T67" fmla="*/ 76 h 110"/>
                  <a:gd name="T68" fmla="*/ 2 w 125"/>
                  <a:gd name="T69" fmla="*/ 90 h 110"/>
                  <a:gd name="T70" fmla="*/ 8 w 125"/>
                  <a:gd name="T71" fmla="*/ 105 h 110"/>
                  <a:gd name="T72" fmla="*/ 32 w 125"/>
                  <a:gd name="T73" fmla="*/ 76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5" h="110">
                    <a:moveTo>
                      <a:pt x="32" y="76"/>
                    </a:moveTo>
                    <a:lnTo>
                      <a:pt x="32" y="69"/>
                    </a:lnTo>
                    <a:lnTo>
                      <a:pt x="32" y="63"/>
                    </a:lnTo>
                    <a:lnTo>
                      <a:pt x="34" y="57"/>
                    </a:lnTo>
                    <a:lnTo>
                      <a:pt x="36" y="53"/>
                    </a:lnTo>
                    <a:lnTo>
                      <a:pt x="42" y="46"/>
                    </a:lnTo>
                    <a:lnTo>
                      <a:pt x="48" y="42"/>
                    </a:lnTo>
                    <a:lnTo>
                      <a:pt x="53" y="38"/>
                    </a:lnTo>
                    <a:lnTo>
                      <a:pt x="57" y="38"/>
                    </a:lnTo>
                    <a:lnTo>
                      <a:pt x="63" y="36"/>
                    </a:lnTo>
                    <a:lnTo>
                      <a:pt x="63" y="38"/>
                    </a:lnTo>
                    <a:lnTo>
                      <a:pt x="65" y="38"/>
                    </a:lnTo>
                    <a:lnTo>
                      <a:pt x="68" y="38"/>
                    </a:lnTo>
                    <a:lnTo>
                      <a:pt x="72" y="38"/>
                    </a:lnTo>
                    <a:lnTo>
                      <a:pt x="78" y="42"/>
                    </a:lnTo>
                    <a:lnTo>
                      <a:pt x="82" y="46"/>
                    </a:lnTo>
                    <a:lnTo>
                      <a:pt x="86" y="52"/>
                    </a:lnTo>
                    <a:lnTo>
                      <a:pt x="87" y="55"/>
                    </a:lnTo>
                    <a:lnTo>
                      <a:pt x="89" y="61"/>
                    </a:lnTo>
                    <a:lnTo>
                      <a:pt x="89" y="65"/>
                    </a:lnTo>
                    <a:lnTo>
                      <a:pt x="91" y="71"/>
                    </a:lnTo>
                    <a:lnTo>
                      <a:pt x="91" y="76"/>
                    </a:lnTo>
                    <a:lnTo>
                      <a:pt x="97" y="78"/>
                    </a:lnTo>
                    <a:lnTo>
                      <a:pt x="101" y="78"/>
                    </a:lnTo>
                    <a:lnTo>
                      <a:pt x="108" y="78"/>
                    </a:lnTo>
                    <a:lnTo>
                      <a:pt x="114" y="74"/>
                    </a:lnTo>
                    <a:lnTo>
                      <a:pt x="120" y="72"/>
                    </a:lnTo>
                    <a:lnTo>
                      <a:pt x="124" y="71"/>
                    </a:lnTo>
                    <a:lnTo>
                      <a:pt x="125" y="71"/>
                    </a:lnTo>
                    <a:lnTo>
                      <a:pt x="125" y="69"/>
                    </a:lnTo>
                    <a:lnTo>
                      <a:pt x="125" y="69"/>
                    </a:lnTo>
                    <a:lnTo>
                      <a:pt x="124" y="65"/>
                    </a:lnTo>
                    <a:lnTo>
                      <a:pt x="124" y="61"/>
                    </a:lnTo>
                    <a:lnTo>
                      <a:pt x="122" y="55"/>
                    </a:lnTo>
                    <a:lnTo>
                      <a:pt x="122" y="50"/>
                    </a:lnTo>
                    <a:lnTo>
                      <a:pt x="120" y="42"/>
                    </a:lnTo>
                    <a:lnTo>
                      <a:pt x="118" y="36"/>
                    </a:lnTo>
                    <a:lnTo>
                      <a:pt x="114" y="31"/>
                    </a:lnTo>
                    <a:lnTo>
                      <a:pt x="110" y="23"/>
                    </a:lnTo>
                    <a:lnTo>
                      <a:pt x="105" y="17"/>
                    </a:lnTo>
                    <a:lnTo>
                      <a:pt x="99" y="14"/>
                    </a:lnTo>
                    <a:lnTo>
                      <a:pt x="95" y="10"/>
                    </a:lnTo>
                    <a:lnTo>
                      <a:pt x="91" y="8"/>
                    </a:lnTo>
                    <a:lnTo>
                      <a:pt x="87" y="6"/>
                    </a:lnTo>
                    <a:lnTo>
                      <a:pt x="84" y="4"/>
                    </a:lnTo>
                    <a:lnTo>
                      <a:pt x="78" y="4"/>
                    </a:lnTo>
                    <a:lnTo>
                      <a:pt x="74" y="2"/>
                    </a:lnTo>
                    <a:lnTo>
                      <a:pt x="68" y="2"/>
                    </a:lnTo>
                    <a:lnTo>
                      <a:pt x="63" y="2"/>
                    </a:lnTo>
                    <a:lnTo>
                      <a:pt x="57" y="0"/>
                    </a:lnTo>
                    <a:lnTo>
                      <a:pt x="51" y="2"/>
                    </a:lnTo>
                    <a:lnTo>
                      <a:pt x="46" y="2"/>
                    </a:lnTo>
                    <a:lnTo>
                      <a:pt x="42" y="4"/>
                    </a:lnTo>
                    <a:lnTo>
                      <a:pt x="32" y="8"/>
                    </a:lnTo>
                    <a:lnTo>
                      <a:pt x="25" y="14"/>
                    </a:lnTo>
                    <a:lnTo>
                      <a:pt x="17" y="19"/>
                    </a:lnTo>
                    <a:lnTo>
                      <a:pt x="11" y="27"/>
                    </a:lnTo>
                    <a:lnTo>
                      <a:pt x="10" y="31"/>
                    </a:lnTo>
                    <a:lnTo>
                      <a:pt x="8" y="34"/>
                    </a:lnTo>
                    <a:lnTo>
                      <a:pt x="6" y="40"/>
                    </a:lnTo>
                    <a:lnTo>
                      <a:pt x="6" y="44"/>
                    </a:lnTo>
                    <a:lnTo>
                      <a:pt x="2" y="50"/>
                    </a:lnTo>
                    <a:lnTo>
                      <a:pt x="2" y="53"/>
                    </a:lnTo>
                    <a:lnTo>
                      <a:pt x="0" y="57"/>
                    </a:lnTo>
                    <a:lnTo>
                      <a:pt x="0" y="63"/>
                    </a:lnTo>
                    <a:lnTo>
                      <a:pt x="0" y="67"/>
                    </a:lnTo>
                    <a:lnTo>
                      <a:pt x="0" y="72"/>
                    </a:lnTo>
                    <a:lnTo>
                      <a:pt x="0" y="76"/>
                    </a:lnTo>
                    <a:lnTo>
                      <a:pt x="0" y="82"/>
                    </a:lnTo>
                    <a:lnTo>
                      <a:pt x="2" y="90"/>
                    </a:lnTo>
                    <a:lnTo>
                      <a:pt x="6" y="97"/>
                    </a:lnTo>
                    <a:lnTo>
                      <a:pt x="8" y="105"/>
                    </a:lnTo>
                    <a:lnTo>
                      <a:pt x="13" y="110"/>
                    </a:lnTo>
                    <a:lnTo>
                      <a:pt x="32" y="76"/>
                    </a:lnTo>
                    <a:lnTo>
                      <a:pt x="32" y="7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51" name="Freeform 539"/>
              <p:cNvSpPr>
                <a:spLocks/>
              </p:cNvSpPr>
              <p:nvPr/>
            </p:nvSpPr>
            <p:spPr bwMode="auto">
              <a:xfrm>
                <a:off x="4769" y="1374"/>
                <a:ext cx="31" cy="22"/>
              </a:xfrm>
              <a:custGeom>
                <a:avLst/>
                <a:gdLst>
                  <a:gd name="T0" fmla="*/ 0 w 63"/>
                  <a:gd name="T1" fmla="*/ 34 h 44"/>
                  <a:gd name="T2" fmla="*/ 9 w 63"/>
                  <a:gd name="T3" fmla="*/ 25 h 44"/>
                  <a:gd name="T4" fmla="*/ 27 w 63"/>
                  <a:gd name="T5" fmla="*/ 12 h 44"/>
                  <a:gd name="T6" fmla="*/ 51 w 63"/>
                  <a:gd name="T7" fmla="*/ 2 h 44"/>
                  <a:gd name="T8" fmla="*/ 61 w 63"/>
                  <a:gd name="T9" fmla="*/ 0 h 44"/>
                  <a:gd name="T10" fmla="*/ 63 w 63"/>
                  <a:gd name="T11" fmla="*/ 12 h 44"/>
                  <a:gd name="T12" fmla="*/ 46 w 63"/>
                  <a:gd name="T13" fmla="*/ 17 h 44"/>
                  <a:gd name="T14" fmla="*/ 30 w 63"/>
                  <a:gd name="T15" fmla="*/ 27 h 44"/>
                  <a:gd name="T16" fmla="*/ 19 w 63"/>
                  <a:gd name="T17" fmla="*/ 44 h 44"/>
                  <a:gd name="T18" fmla="*/ 0 w 63"/>
                  <a:gd name="T19" fmla="*/ 34 h 44"/>
                  <a:gd name="T20" fmla="*/ 0 w 63"/>
                  <a:gd name="T21" fmla="*/ 3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44">
                    <a:moveTo>
                      <a:pt x="0" y="34"/>
                    </a:moveTo>
                    <a:lnTo>
                      <a:pt x="9" y="25"/>
                    </a:lnTo>
                    <a:lnTo>
                      <a:pt x="27" y="12"/>
                    </a:lnTo>
                    <a:lnTo>
                      <a:pt x="51" y="2"/>
                    </a:lnTo>
                    <a:lnTo>
                      <a:pt x="61" y="0"/>
                    </a:lnTo>
                    <a:lnTo>
                      <a:pt x="63" y="12"/>
                    </a:lnTo>
                    <a:lnTo>
                      <a:pt x="46" y="17"/>
                    </a:lnTo>
                    <a:lnTo>
                      <a:pt x="30" y="27"/>
                    </a:lnTo>
                    <a:lnTo>
                      <a:pt x="19" y="44"/>
                    </a:lnTo>
                    <a:lnTo>
                      <a:pt x="0" y="34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52" name="Freeform 540"/>
              <p:cNvSpPr>
                <a:spLocks/>
              </p:cNvSpPr>
              <p:nvPr/>
            </p:nvSpPr>
            <p:spPr bwMode="auto">
              <a:xfrm>
                <a:off x="4821" y="1438"/>
                <a:ext cx="23" cy="22"/>
              </a:xfrm>
              <a:custGeom>
                <a:avLst/>
                <a:gdLst>
                  <a:gd name="T0" fmla="*/ 37 w 46"/>
                  <a:gd name="T1" fmla="*/ 0 h 44"/>
                  <a:gd name="T2" fmla="*/ 46 w 46"/>
                  <a:gd name="T3" fmla="*/ 6 h 44"/>
                  <a:gd name="T4" fmla="*/ 38 w 46"/>
                  <a:gd name="T5" fmla="*/ 18 h 44"/>
                  <a:gd name="T6" fmla="*/ 27 w 46"/>
                  <a:gd name="T7" fmla="*/ 29 h 44"/>
                  <a:gd name="T8" fmla="*/ 12 w 46"/>
                  <a:gd name="T9" fmla="*/ 40 h 44"/>
                  <a:gd name="T10" fmla="*/ 2 w 46"/>
                  <a:gd name="T11" fmla="*/ 44 h 44"/>
                  <a:gd name="T12" fmla="*/ 0 w 46"/>
                  <a:gd name="T13" fmla="*/ 33 h 44"/>
                  <a:gd name="T14" fmla="*/ 12 w 46"/>
                  <a:gd name="T15" fmla="*/ 27 h 44"/>
                  <a:gd name="T16" fmla="*/ 25 w 46"/>
                  <a:gd name="T17" fmla="*/ 16 h 44"/>
                  <a:gd name="T18" fmla="*/ 37 w 46"/>
                  <a:gd name="T19" fmla="*/ 0 h 44"/>
                  <a:gd name="T20" fmla="*/ 37 w 46"/>
                  <a:gd name="T2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44">
                    <a:moveTo>
                      <a:pt x="37" y="0"/>
                    </a:moveTo>
                    <a:lnTo>
                      <a:pt x="46" y="6"/>
                    </a:lnTo>
                    <a:lnTo>
                      <a:pt x="38" y="18"/>
                    </a:lnTo>
                    <a:lnTo>
                      <a:pt x="27" y="29"/>
                    </a:lnTo>
                    <a:lnTo>
                      <a:pt x="12" y="40"/>
                    </a:lnTo>
                    <a:lnTo>
                      <a:pt x="2" y="44"/>
                    </a:lnTo>
                    <a:lnTo>
                      <a:pt x="0" y="33"/>
                    </a:lnTo>
                    <a:lnTo>
                      <a:pt x="12" y="27"/>
                    </a:lnTo>
                    <a:lnTo>
                      <a:pt x="25" y="16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FFE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53" name="Freeform 541"/>
              <p:cNvSpPr>
                <a:spLocks/>
              </p:cNvSpPr>
              <p:nvPr/>
            </p:nvSpPr>
            <p:spPr bwMode="auto">
              <a:xfrm>
                <a:off x="4832" y="1381"/>
                <a:ext cx="20" cy="32"/>
              </a:xfrm>
              <a:custGeom>
                <a:avLst/>
                <a:gdLst>
                  <a:gd name="T0" fmla="*/ 0 w 40"/>
                  <a:gd name="T1" fmla="*/ 14 h 65"/>
                  <a:gd name="T2" fmla="*/ 12 w 40"/>
                  <a:gd name="T3" fmla="*/ 25 h 65"/>
                  <a:gd name="T4" fmla="*/ 21 w 40"/>
                  <a:gd name="T5" fmla="*/ 42 h 65"/>
                  <a:gd name="T6" fmla="*/ 25 w 40"/>
                  <a:gd name="T7" fmla="*/ 59 h 65"/>
                  <a:gd name="T8" fmla="*/ 25 w 40"/>
                  <a:gd name="T9" fmla="*/ 65 h 65"/>
                  <a:gd name="T10" fmla="*/ 40 w 40"/>
                  <a:gd name="T11" fmla="*/ 65 h 65"/>
                  <a:gd name="T12" fmla="*/ 38 w 40"/>
                  <a:gd name="T13" fmla="*/ 50 h 65"/>
                  <a:gd name="T14" fmla="*/ 33 w 40"/>
                  <a:gd name="T15" fmla="*/ 31 h 65"/>
                  <a:gd name="T16" fmla="*/ 19 w 40"/>
                  <a:gd name="T17" fmla="*/ 12 h 65"/>
                  <a:gd name="T18" fmla="*/ 8 w 40"/>
                  <a:gd name="T19" fmla="*/ 0 h 65"/>
                  <a:gd name="T20" fmla="*/ 0 w 40"/>
                  <a:gd name="T21" fmla="*/ 14 h 65"/>
                  <a:gd name="T22" fmla="*/ 0 w 40"/>
                  <a:gd name="T23" fmla="*/ 1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" h="65">
                    <a:moveTo>
                      <a:pt x="0" y="14"/>
                    </a:moveTo>
                    <a:lnTo>
                      <a:pt x="12" y="25"/>
                    </a:lnTo>
                    <a:lnTo>
                      <a:pt x="21" y="42"/>
                    </a:lnTo>
                    <a:lnTo>
                      <a:pt x="25" y="59"/>
                    </a:lnTo>
                    <a:lnTo>
                      <a:pt x="25" y="65"/>
                    </a:lnTo>
                    <a:lnTo>
                      <a:pt x="40" y="65"/>
                    </a:lnTo>
                    <a:lnTo>
                      <a:pt x="38" y="50"/>
                    </a:lnTo>
                    <a:lnTo>
                      <a:pt x="33" y="31"/>
                    </a:lnTo>
                    <a:lnTo>
                      <a:pt x="19" y="12"/>
                    </a:lnTo>
                    <a:lnTo>
                      <a:pt x="8" y="0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54" name="Freeform 542"/>
              <p:cNvSpPr>
                <a:spLocks/>
              </p:cNvSpPr>
              <p:nvPr/>
            </p:nvSpPr>
            <p:spPr bwMode="auto">
              <a:xfrm>
                <a:off x="4759" y="1421"/>
                <a:ext cx="30" cy="38"/>
              </a:xfrm>
              <a:custGeom>
                <a:avLst/>
                <a:gdLst>
                  <a:gd name="T0" fmla="*/ 0 w 59"/>
                  <a:gd name="T1" fmla="*/ 2 h 76"/>
                  <a:gd name="T2" fmla="*/ 23 w 59"/>
                  <a:gd name="T3" fmla="*/ 0 h 76"/>
                  <a:gd name="T4" fmla="*/ 27 w 59"/>
                  <a:gd name="T5" fmla="*/ 14 h 76"/>
                  <a:gd name="T6" fmla="*/ 30 w 59"/>
                  <a:gd name="T7" fmla="*/ 29 h 76"/>
                  <a:gd name="T8" fmla="*/ 38 w 59"/>
                  <a:gd name="T9" fmla="*/ 42 h 76"/>
                  <a:gd name="T10" fmla="*/ 47 w 59"/>
                  <a:gd name="T11" fmla="*/ 54 h 76"/>
                  <a:gd name="T12" fmla="*/ 59 w 59"/>
                  <a:gd name="T13" fmla="*/ 61 h 76"/>
                  <a:gd name="T14" fmla="*/ 53 w 59"/>
                  <a:gd name="T15" fmla="*/ 76 h 76"/>
                  <a:gd name="T16" fmla="*/ 36 w 59"/>
                  <a:gd name="T17" fmla="*/ 71 h 76"/>
                  <a:gd name="T18" fmla="*/ 23 w 59"/>
                  <a:gd name="T19" fmla="*/ 59 h 76"/>
                  <a:gd name="T20" fmla="*/ 11 w 59"/>
                  <a:gd name="T21" fmla="*/ 42 h 76"/>
                  <a:gd name="T22" fmla="*/ 4 w 59"/>
                  <a:gd name="T23" fmla="*/ 21 h 76"/>
                  <a:gd name="T24" fmla="*/ 0 w 59"/>
                  <a:gd name="T25" fmla="*/ 2 h 76"/>
                  <a:gd name="T26" fmla="*/ 0 w 59"/>
                  <a:gd name="T27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76">
                    <a:moveTo>
                      <a:pt x="0" y="2"/>
                    </a:moveTo>
                    <a:lnTo>
                      <a:pt x="23" y="0"/>
                    </a:lnTo>
                    <a:lnTo>
                      <a:pt x="27" y="14"/>
                    </a:lnTo>
                    <a:lnTo>
                      <a:pt x="30" y="29"/>
                    </a:lnTo>
                    <a:lnTo>
                      <a:pt x="38" y="42"/>
                    </a:lnTo>
                    <a:lnTo>
                      <a:pt x="47" y="54"/>
                    </a:lnTo>
                    <a:lnTo>
                      <a:pt x="59" y="61"/>
                    </a:lnTo>
                    <a:lnTo>
                      <a:pt x="53" y="76"/>
                    </a:lnTo>
                    <a:lnTo>
                      <a:pt x="36" y="71"/>
                    </a:lnTo>
                    <a:lnTo>
                      <a:pt x="23" y="59"/>
                    </a:lnTo>
                    <a:lnTo>
                      <a:pt x="11" y="42"/>
                    </a:lnTo>
                    <a:lnTo>
                      <a:pt x="4" y="2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55" name="Freeform 543"/>
              <p:cNvSpPr>
                <a:spLocks/>
              </p:cNvSpPr>
              <p:nvPr/>
            </p:nvSpPr>
            <p:spPr bwMode="auto">
              <a:xfrm>
                <a:off x="4705" y="1412"/>
                <a:ext cx="66" cy="68"/>
              </a:xfrm>
              <a:custGeom>
                <a:avLst/>
                <a:gdLst>
                  <a:gd name="T0" fmla="*/ 0 w 131"/>
                  <a:gd name="T1" fmla="*/ 2 h 135"/>
                  <a:gd name="T2" fmla="*/ 78 w 131"/>
                  <a:gd name="T3" fmla="*/ 0 h 135"/>
                  <a:gd name="T4" fmla="*/ 91 w 131"/>
                  <a:gd name="T5" fmla="*/ 69 h 135"/>
                  <a:gd name="T6" fmla="*/ 131 w 131"/>
                  <a:gd name="T7" fmla="*/ 126 h 135"/>
                  <a:gd name="T8" fmla="*/ 53 w 131"/>
                  <a:gd name="T9" fmla="*/ 135 h 135"/>
                  <a:gd name="T10" fmla="*/ 2 w 131"/>
                  <a:gd name="T11" fmla="*/ 55 h 135"/>
                  <a:gd name="T12" fmla="*/ 0 w 131"/>
                  <a:gd name="T13" fmla="*/ 2 h 135"/>
                  <a:gd name="T14" fmla="*/ 0 w 131"/>
                  <a:gd name="T15" fmla="*/ 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1" h="135">
                    <a:moveTo>
                      <a:pt x="0" y="2"/>
                    </a:moveTo>
                    <a:lnTo>
                      <a:pt x="78" y="0"/>
                    </a:lnTo>
                    <a:lnTo>
                      <a:pt x="91" y="69"/>
                    </a:lnTo>
                    <a:lnTo>
                      <a:pt x="131" y="126"/>
                    </a:lnTo>
                    <a:lnTo>
                      <a:pt x="53" y="135"/>
                    </a:lnTo>
                    <a:lnTo>
                      <a:pt x="2" y="55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56" name="Freeform 544"/>
              <p:cNvSpPr>
                <a:spLocks/>
              </p:cNvSpPr>
              <p:nvPr/>
            </p:nvSpPr>
            <p:spPr bwMode="auto">
              <a:xfrm>
                <a:off x="4709" y="1425"/>
                <a:ext cx="43" cy="36"/>
              </a:xfrm>
              <a:custGeom>
                <a:avLst/>
                <a:gdLst>
                  <a:gd name="T0" fmla="*/ 0 w 86"/>
                  <a:gd name="T1" fmla="*/ 2 h 70"/>
                  <a:gd name="T2" fmla="*/ 61 w 86"/>
                  <a:gd name="T3" fmla="*/ 0 h 70"/>
                  <a:gd name="T4" fmla="*/ 86 w 86"/>
                  <a:gd name="T5" fmla="*/ 66 h 70"/>
                  <a:gd name="T6" fmla="*/ 25 w 86"/>
                  <a:gd name="T7" fmla="*/ 70 h 70"/>
                  <a:gd name="T8" fmla="*/ 0 w 86"/>
                  <a:gd name="T9" fmla="*/ 2 h 70"/>
                  <a:gd name="T10" fmla="*/ 0 w 86"/>
                  <a:gd name="T11" fmla="*/ 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70">
                    <a:moveTo>
                      <a:pt x="0" y="2"/>
                    </a:moveTo>
                    <a:lnTo>
                      <a:pt x="61" y="0"/>
                    </a:lnTo>
                    <a:lnTo>
                      <a:pt x="86" y="66"/>
                    </a:lnTo>
                    <a:lnTo>
                      <a:pt x="25" y="7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57" name="Freeform 545"/>
              <p:cNvSpPr>
                <a:spLocks/>
              </p:cNvSpPr>
              <p:nvPr/>
            </p:nvSpPr>
            <p:spPr bwMode="auto">
              <a:xfrm>
                <a:off x="4734" y="1410"/>
                <a:ext cx="148" cy="79"/>
              </a:xfrm>
              <a:custGeom>
                <a:avLst/>
                <a:gdLst>
                  <a:gd name="T0" fmla="*/ 0 w 296"/>
                  <a:gd name="T1" fmla="*/ 23 h 158"/>
                  <a:gd name="T2" fmla="*/ 2 w 296"/>
                  <a:gd name="T3" fmla="*/ 36 h 158"/>
                  <a:gd name="T4" fmla="*/ 2 w 296"/>
                  <a:gd name="T5" fmla="*/ 52 h 158"/>
                  <a:gd name="T6" fmla="*/ 7 w 296"/>
                  <a:gd name="T7" fmla="*/ 65 h 158"/>
                  <a:gd name="T8" fmla="*/ 11 w 296"/>
                  <a:gd name="T9" fmla="*/ 76 h 158"/>
                  <a:gd name="T10" fmla="*/ 17 w 296"/>
                  <a:gd name="T11" fmla="*/ 88 h 158"/>
                  <a:gd name="T12" fmla="*/ 22 w 296"/>
                  <a:gd name="T13" fmla="*/ 99 h 158"/>
                  <a:gd name="T14" fmla="*/ 30 w 296"/>
                  <a:gd name="T15" fmla="*/ 109 h 158"/>
                  <a:gd name="T16" fmla="*/ 40 w 296"/>
                  <a:gd name="T17" fmla="*/ 118 h 158"/>
                  <a:gd name="T18" fmla="*/ 49 w 296"/>
                  <a:gd name="T19" fmla="*/ 126 h 158"/>
                  <a:gd name="T20" fmla="*/ 60 w 296"/>
                  <a:gd name="T21" fmla="*/ 133 h 158"/>
                  <a:gd name="T22" fmla="*/ 72 w 296"/>
                  <a:gd name="T23" fmla="*/ 139 h 158"/>
                  <a:gd name="T24" fmla="*/ 83 w 296"/>
                  <a:gd name="T25" fmla="*/ 145 h 158"/>
                  <a:gd name="T26" fmla="*/ 98 w 296"/>
                  <a:gd name="T27" fmla="*/ 149 h 158"/>
                  <a:gd name="T28" fmla="*/ 112 w 296"/>
                  <a:gd name="T29" fmla="*/ 152 h 158"/>
                  <a:gd name="T30" fmla="*/ 129 w 296"/>
                  <a:gd name="T31" fmla="*/ 156 h 158"/>
                  <a:gd name="T32" fmla="*/ 144 w 296"/>
                  <a:gd name="T33" fmla="*/ 158 h 158"/>
                  <a:gd name="T34" fmla="*/ 161 w 296"/>
                  <a:gd name="T35" fmla="*/ 156 h 158"/>
                  <a:gd name="T36" fmla="*/ 176 w 296"/>
                  <a:gd name="T37" fmla="*/ 154 h 158"/>
                  <a:gd name="T38" fmla="*/ 190 w 296"/>
                  <a:gd name="T39" fmla="*/ 151 h 158"/>
                  <a:gd name="T40" fmla="*/ 205 w 296"/>
                  <a:gd name="T41" fmla="*/ 145 h 158"/>
                  <a:gd name="T42" fmla="*/ 218 w 296"/>
                  <a:gd name="T43" fmla="*/ 139 h 158"/>
                  <a:gd name="T44" fmla="*/ 230 w 296"/>
                  <a:gd name="T45" fmla="*/ 132 h 158"/>
                  <a:gd name="T46" fmla="*/ 241 w 296"/>
                  <a:gd name="T47" fmla="*/ 124 h 158"/>
                  <a:gd name="T48" fmla="*/ 252 w 296"/>
                  <a:gd name="T49" fmla="*/ 113 h 158"/>
                  <a:gd name="T50" fmla="*/ 260 w 296"/>
                  <a:gd name="T51" fmla="*/ 103 h 158"/>
                  <a:gd name="T52" fmla="*/ 269 w 296"/>
                  <a:gd name="T53" fmla="*/ 90 h 158"/>
                  <a:gd name="T54" fmla="*/ 277 w 296"/>
                  <a:gd name="T55" fmla="*/ 78 h 158"/>
                  <a:gd name="T56" fmla="*/ 283 w 296"/>
                  <a:gd name="T57" fmla="*/ 65 h 158"/>
                  <a:gd name="T58" fmla="*/ 288 w 296"/>
                  <a:gd name="T59" fmla="*/ 52 h 158"/>
                  <a:gd name="T60" fmla="*/ 292 w 296"/>
                  <a:gd name="T61" fmla="*/ 36 h 158"/>
                  <a:gd name="T62" fmla="*/ 294 w 296"/>
                  <a:gd name="T63" fmla="*/ 21 h 158"/>
                  <a:gd name="T64" fmla="*/ 245 w 296"/>
                  <a:gd name="T65" fmla="*/ 10 h 158"/>
                  <a:gd name="T66" fmla="*/ 243 w 296"/>
                  <a:gd name="T67" fmla="*/ 14 h 158"/>
                  <a:gd name="T68" fmla="*/ 241 w 296"/>
                  <a:gd name="T69" fmla="*/ 25 h 158"/>
                  <a:gd name="T70" fmla="*/ 237 w 296"/>
                  <a:gd name="T71" fmla="*/ 40 h 158"/>
                  <a:gd name="T72" fmla="*/ 235 w 296"/>
                  <a:gd name="T73" fmla="*/ 50 h 158"/>
                  <a:gd name="T74" fmla="*/ 231 w 296"/>
                  <a:gd name="T75" fmla="*/ 59 h 158"/>
                  <a:gd name="T76" fmla="*/ 226 w 296"/>
                  <a:gd name="T77" fmla="*/ 69 h 158"/>
                  <a:gd name="T78" fmla="*/ 218 w 296"/>
                  <a:gd name="T79" fmla="*/ 78 h 158"/>
                  <a:gd name="T80" fmla="*/ 209 w 296"/>
                  <a:gd name="T81" fmla="*/ 86 h 158"/>
                  <a:gd name="T82" fmla="*/ 199 w 296"/>
                  <a:gd name="T83" fmla="*/ 95 h 158"/>
                  <a:gd name="T84" fmla="*/ 188 w 296"/>
                  <a:gd name="T85" fmla="*/ 101 h 158"/>
                  <a:gd name="T86" fmla="*/ 174 w 296"/>
                  <a:gd name="T87" fmla="*/ 107 h 158"/>
                  <a:gd name="T88" fmla="*/ 159 w 296"/>
                  <a:gd name="T89" fmla="*/ 111 h 158"/>
                  <a:gd name="T90" fmla="*/ 142 w 296"/>
                  <a:gd name="T91" fmla="*/ 113 h 158"/>
                  <a:gd name="T92" fmla="*/ 131 w 296"/>
                  <a:gd name="T93" fmla="*/ 113 h 158"/>
                  <a:gd name="T94" fmla="*/ 123 w 296"/>
                  <a:gd name="T95" fmla="*/ 113 h 158"/>
                  <a:gd name="T96" fmla="*/ 108 w 296"/>
                  <a:gd name="T97" fmla="*/ 111 h 158"/>
                  <a:gd name="T98" fmla="*/ 93 w 296"/>
                  <a:gd name="T99" fmla="*/ 105 h 158"/>
                  <a:gd name="T100" fmla="*/ 83 w 296"/>
                  <a:gd name="T101" fmla="*/ 99 h 158"/>
                  <a:gd name="T102" fmla="*/ 72 w 296"/>
                  <a:gd name="T103" fmla="*/ 92 h 158"/>
                  <a:gd name="T104" fmla="*/ 64 w 296"/>
                  <a:gd name="T105" fmla="*/ 84 h 158"/>
                  <a:gd name="T106" fmla="*/ 57 w 296"/>
                  <a:gd name="T107" fmla="*/ 75 h 158"/>
                  <a:gd name="T108" fmla="*/ 53 w 296"/>
                  <a:gd name="T109" fmla="*/ 67 h 158"/>
                  <a:gd name="T110" fmla="*/ 47 w 296"/>
                  <a:gd name="T111" fmla="*/ 57 h 158"/>
                  <a:gd name="T112" fmla="*/ 45 w 296"/>
                  <a:gd name="T113" fmla="*/ 46 h 158"/>
                  <a:gd name="T114" fmla="*/ 41 w 296"/>
                  <a:gd name="T115" fmla="*/ 36 h 158"/>
                  <a:gd name="T116" fmla="*/ 41 w 296"/>
                  <a:gd name="T117" fmla="*/ 29 h 158"/>
                  <a:gd name="T118" fmla="*/ 40 w 296"/>
                  <a:gd name="T119" fmla="*/ 12 h 158"/>
                  <a:gd name="T120" fmla="*/ 40 w 296"/>
                  <a:gd name="T121" fmla="*/ 0 h 158"/>
                  <a:gd name="T122" fmla="*/ 0 w 296"/>
                  <a:gd name="T123" fmla="*/ 1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96" h="158">
                    <a:moveTo>
                      <a:pt x="0" y="16"/>
                    </a:moveTo>
                    <a:lnTo>
                      <a:pt x="0" y="23"/>
                    </a:lnTo>
                    <a:lnTo>
                      <a:pt x="0" y="31"/>
                    </a:lnTo>
                    <a:lnTo>
                      <a:pt x="2" y="36"/>
                    </a:lnTo>
                    <a:lnTo>
                      <a:pt x="2" y="44"/>
                    </a:lnTo>
                    <a:lnTo>
                      <a:pt x="2" y="52"/>
                    </a:lnTo>
                    <a:lnTo>
                      <a:pt x="3" y="57"/>
                    </a:lnTo>
                    <a:lnTo>
                      <a:pt x="7" y="65"/>
                    </a:lnTo>
                    <a:lnTo>
                      <a:pt x="9" y="71"/>
                    </a:lnTo>
                    <a:lnTo>
                      <a:pt x="11" y="76"/>
                    </a:lnTo>
                    <a:lnTo>
                      <a:pt x="13" y="82"/>
                    </a:lnTo>
                    <a:lnTo>
                      <a:pt x="17" y="88"/>
                    </a:lnTo>
                    <a:lnTo>
                      <a:pt x="21" y="94"/>
                    </a:lnTo>
                    <a:lnTo>
                      <a:pt x="22" y="99"/>
                    </a:lnTo>
                    <a:lnTo>
                      <a:pt x="26" y="103"/>
                    </a:lnTo>
                    <a:lnTo>
                      <a:pt x="30" y="109"/>
                    </a:lnTo>
                    <a:lnTo>
                      <a:pt x="36" y="114"/>
                    </a:lnTo>
                    <a:lnTo>
                      <a:pt x="40" y="118"/>
                    </a:lnTo>
                    <a:lnTo>
                      <a:pt x="43" y="122"/>
                    </a:lnTo>
                    <a:lnTo>
                      <a:pt x="49" y="126"/>
                    </a:lnTo>
                    <a:lnTo>
                      <a:pt x="55" y="130"/>
                    </a:lnTo>
                    <a:lnTo>
                      <a:pt x="60" y="133"/>
                    </a:lnTo>
                    <a:lnTo>
                      <a:pt x="66" y="137"/>
                    </a:lnTo>
                    <a:lnTo>
                      <a:pt x="72" y="139"/>
                    </a:lnTo>
                    <a:lnTo>
                      <a:pt x="78" y="143"/>
                    </a:lnTo>
                    <a:lnTo>
                      <a:pt x="83" y="145"/>
                    </a:lnTo>
                    <a:lnTo>
                      <a:pt x="91" y="147"/>
                    </a:lnTo>
                    <a:lnTo>
                      <a:pt x="98" y="149"/>
                    </a:lnTo>
                    <a:lnTo>
                      <a:pt x="104" y="151"/>
                    </a:lnTo>
                    <a:lnTo>
                      <a:pt x="112" y="152"/>
                    </a:lnTo>
                    <a:lnTo>
                      <a:pt x="119" y="154"/>
                    </a:lnTo>
                    <a:lnTo>
                      <a:pt x="129" y="156"/>
                    </a:lnTo>
                    <a:lnTo>
                      <a:pt x="138" y="158"/>
                    </a:lnTo>
                    <a:lnTo>
                      <a:pt x="144" y="158"/>
                    </a:lnTo>
                    <a:lnTo>
                      <a:pt x="154" y="158"/>
                    </a:lnTo>
                    <a:lnTo>
                      <a:pt x="161" y="156"/>
                    </a:lnTo>
                    <a:lnTo>
                      <a:pt x="169" y="156"/>
                    </a:lnTo>
                    <a:lnTo>
                      <a:pt x="176" y="154"/>
                    </a:lnTo>
                    <a:lnTo>
                      <a:pt x="184" y="152"/>
                    </a:lnTo>
                    <a:lnTo>
                      <a:pt x="190" y="151"/>
                    </a:lnTo>
                    <a:lnTo>
                      <a:pt x="197" y="149"/>
                    </a:lnTo>
                    <a:lnTo>
                      <a:pt x="205" y="145"/>
                    </a:lnTo>
                    <a:lnTo>
                      <a:pt x="211" y="143"/>
                    </a:lnTo>
                    <a:lnTo>
                      <a:pt x="218" y="139"/>
                    </a:lnTo>
                    <a:lnTo>
                      <a:pt x="224" y="137"/>
                    </a:lnTo>
                    <a:lnTo>
                      <a:pt x="230" y="132"/>
                    </a:lnTo>
                    <a:lnTo>
                      <a:pt x="235" y="128"/>
                    </a:lnTo>
                    <a:lnTo>
                      <a:pt x="241" y="124"/>
                    </a:lnTo>
                    <a:lnTo>
                      <a:pt x="249" y="118"/>
                    </a:lnTo>
                    <a:lnTo>
                      <a:pt x="252" y="113"/>
                    </a:lnTo>
                    <a:lnTo>
                      <a:pt x="256" y="109"/>
                    </a:lnTo>
                    <a:lnTo>
                      <a:pt x="260" y="103"/>
                    </a:lnTo>
                    <a:lnTo>
                      <a:pt x="266" y="97"/>
                    </a:lnTo>
                    <a:lnTo>
                      <a:pt x="269" y="90"/>
                    </a:lnTo>
                    <a:lnTo>
                      <a:pt x="273" y="84"/>
                    </a:lnTo>
                    <a:lnTo>
                      <a:pt x="277" y="78"/>
                    </a:lnTo>
                    <a:lnTo>
                      <a:pt x="281" y="73"/>
                    </a:lnTo>
                    <a:lnTo>
                      <a:pt x="283" y="65"/>
                    </a:lnTo>
                    <a:lnTo>
                      <a:pt x="287" y="59"/>
                    </a:lnTo>
                    <a:lnTo>
                      <a:pt x="288" y="52"/>
                    </a:lnTo>
                    <a:lnTo>
                      <a:pt x="290" y="44"/>
                    </a:lnTo>
                    <a:lnTo>
                      <a:pt x="292" y="36"/>
                    </a:lnTo>
                    <a:lnTo>
                      <a:pt x="294" y="29"/>
                    </a:lnTo>
                    <a:lnTo>
                      <a:pt x="294" y="21"/>
                    </a:lnTo>
                    <a:lnTo>
                      <a:pt x="296" y="16"/>
                    </a:lnTo>
                    <a:lnTo>
                      <a:pt x="245" y="10"/>
                    </a:lnTo>
                    <a:lnTo>
                      <a:pt x="243" y="10"/>
                    </a:lnTo>
                    <a:lnTo>
                      <a:pt x="243" y="14"/>
                    </a:lnTo>
                    <a:lnTo>
                      <a:pt x="243" y="19"/>
                    </a:lnTo>
                    <a:lnTo>
                      <a:pt x="241" y="25"/>
                    </a:lnTo>
                    <a:lnTo>
                      <a:pt x="239" y="33"/>
                    </a:lnTo>
                    <a:lnTo>
                      <a:pt x="237" y="40"/>
                    </a:lnTo>
                    <a:lnTo>
                      <a:pt x="235" y="46"/>
                    </a:lnTo>
                    <a:lnTo>
                      <a:pt x="235" y="50"/>
                    </a:lnTo>
                    <a:lnTo>
                      <a:pt x="233" y="55"/>
                    </a:lnTo>
                    <a:lnTo>
                      <a:pt x="231" y="59"/>
                    </a:lnTo>
                    <a:lnTo>
                      <a:pt x="228" y="65"/>
                    </a:lnTo>
                    <a:lnTo>
                      <a:pt x="226" y="69"/>
                    </a:lnTo>
                    <a:lnTo>
                      <a:pt x="222" y="73"/>
                    </a:lnTo>
                    <a:lnTo>
                      <a:pt x="218" y="78"/>
                    </a:lnTo>
                    <a:lnTo>
                      <a:pt x="214" y="82"/>
                    </a:lnTo>
                    <a:lnTo>
                      <a:pt x="209" y="86"/>
                    </a:lnTo>
                    <a:lnTo>
                      <a:pt x="205" y="92"/>
                    </a:lnTo>
                    <a:lnTo>
                      <a:pt x="199" y="95"/>
                    </a:lnTo>
                    <a:lnTo>
                      <a:pt x="193" y="99"/>
                    </a:lnTo>
                    <a:lnTo>
                      <a:pt x="188" y="101"/>
                    </a:lnTo>
                    <a:lnTo>
                      <a:pt x="180" y="105"/>
                    </a:lnTo>
                    <a:lnTo>
                      <a:pt x="174" y="107"/>
                    </a:lnTo>
                    <a:lnTo>
                      <a:pt x="167" y="109"/>
                    </a:lnTo>
                    <a:lnTo>
                      <a:pt x="159" y="111"/>
                    </a:lnTo>
                    <a:lnTo>
                      <a:pt x="150" y="111"/>
                    </a:lnTo>
                    <a:lnTo>
                      <a:pt x="142" y="113"/>
                    </a:lnTo>
                    <a:lnTo>
                      <a:pt x="136" y="113"/>
                    </a:lnTo>
                    <a:lnTo>
                      <a:pt x="131" y="113"/>
                    </a:lnTo>
                    <a:lnTo>
                      <a:pt x="127" y="113"/>
                    </a:lnTo>
                    <a:lnTo>
                      <a:pt x="123" y="113"/>
                    </a:lnTo>
                    <a:lnTo>
                      <a:pt x="116" y="111"/>
                    </a:lnTo>
                    <a:lnTo>
                      <a:pt x="108" y="111"/>
                    </a:lnTo>
                    <a:lnTo>
                      <a:pt x="100" y="107"/>
                    </a:lnTo>
                    <a:lnTo>
                      <a:pt x="93" y="105"/>
                    </a:lnTo>
                    <a:lnTo>
                      <a:pt x="87" y="103"/>
                    </a:lnTo>
                    <a:lnTo>
                      <a:pt x="83" y="99"/>
                    </a:lnTo>
                    <a:lnTo>
                      <a:pt x="78" y="95"/>
                    </a:lnTo>
                    <a:lnTo>
                      <a:pt x="72" y="92"/>
                    </a:lnTo>
                    <a:lnTo>
                      <a:pt x="68" y="88"/>
                    </a:lnTo>
                    <a:lnTo>
                      <a:pt x="64" y="84"/>
                    </a:lnTo>
                    <a:lnTo>
                      <a:pt x="60" y="78"/>
                    </a:lnTo>
                    <a:lnTo>
                      <a:pt x="57" y="75"/>
                    </a:lnTo>
                    <a:lnTo>
                      <a:pt x="55" y="71"/>
                    </a:lnTo>
                    <a:lnTo>
                      <a:pt x="53" y="67"/>
                    </a:lnTo>
                    <a:lnTo>
                      <a:pt x="51" y="61"/>
                    </a:lnTo>
                    <a:lnTo>
                      <a:pt x="47" y="57"/>
                    </a:lnTo>
                    <a:lnTo>
                      <a:pt x="47" y="52"/>
                    </a:lnTo>
                    <a:lnTo>
                      <a:pt x="45" y="46"/>
                    </a:lnTo>
                    <a:lnTo>
                      <a:pt x="43" y="42"/>
                    </a:lnTo>
                    <a:lnTo>
                      <a:pt x="41" y="36"/>
                    </a:lnTo>
                    <a:lnTo>
                      <a:pt x="41" y="33"/>
                    </a:lnTo>
                    <a:lnTo>
                      <a:pt x="41" y="29"/>
                    </a:lnTo>
                    <a:lnTo>
                      <a:pt x="40" y="19"/>
                    </a:lnTo>
                    <a:lnTo>
                      <a:pt x="40" y="12"/>
                    </a:lnTo>
                    <a:lnTo>
                      <a:pt x="40" y="6"/>
                    </a:lnTo>
                    <a:lnTo>
                      <a:pt x="40" y="0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58" name="Freeform 546"/>
              <p:cNvSpPr>
                <a:spLocks/>
              </p:cNvSpPr>
              <p:nvPr/>
            </p:nvSpPr>
            <p:spPr bwMode="auto">
              <a:xfrm>
                <a:off x="4715" y="1351"/>
                <a:ext cx="45" cy="50"/>
              </a:xfrm>
              <a:custGeom>
                <a:avLst/>
                <a:gdLst>
                  <a:gd name="T0" fmla="*/ 0 w 91"/>
                  <a:gd name="T1" fmla="*/ 90 h 99"/>
                  <a:gd name="T2" fmla="*/ 55 w 91"/>
                  <a:gd name="T3" fmla="*/ 99 h 99"/>
                  <a:gd name="T4" fmla="*/ 91 w 91"/>
                  <a:gd name="T5" fmla="*/ 29 h 99"/>
                  <a:gd name="T6" fmla="*/ 62 w 91"/>
                  <a:gd name="T7" fmla="*/ 0 h 99"/>
                  <a:gd name="T8" fmla="*/ 2 w 91"/>
                  <a:gd name="T9" fmla="*/ 80 h 99"/>
                  <a:gd name="T10" fmla="*/ 0 w 91"/>
                  <a:gd name="T11" fmla="*/ 90 h 99"/>
                  <a:gd name="T12" fmla="*/ 0 w 91"/>
                  <a:gd name="T13" fmla="*/ 9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99">
                    <a:moveTo>
                      <a:pt x="0" y="90"/>
                    </a:moveTo>
                    <a:lnTo>
                      <a:pt x="55" y="99"/>
                    </a:lnTo>
                    <a:lnTo>
                      <a:pt x="91" y="29"/>
                    </a:lnTo>
                    <a:lnTo>
                      <a:pt x="62" y="0"/>
                    </a:lnTo>
                    <a:lnTo>
                      <a:pt x="2" y="80"/>
                    </a:lnTo>
                    <a:lnTo>
                      <a:pt x="0" y="9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59" name="Freeform 547"/>
              <p:cNvSpPr>
                <a:spLocks/>
              </p:cNvSpPr>
              <p:nvPr/>
            </p:nvSpPr>
            <p:spPr bwMode="auto">
              <a:xfrm>
                <a:off x="4721" y="1358"/>
                <a:ext cx="36" cy="35"/>
              </a:xfrm>
              <a:custGeom>
                <a:avLst/>
                <a:gdLst>
                  <a:gd name="T0" fmla="*/ 0 w 72"/>
                  <a:gd name="T1" fmla="*/ 59 h 70"/>
                  <a:gd name="T2" fmla="*/ 49 w 72"/>
                  <a:gd name="T3" fmla="*/ 70 h 70"/>
                  <a:gd name="T4" fmla="*/ 72 w 72"/>
                  <a:gd name="T5" fmla="*/ 28 h 70"/>
                  <a:gd name="T6" fmla="*/ 40 w 72"/>
                  <a:gd name="T7" fmla="*/ 0 h 70"/>
                  <a:gd name="T8" fmla="*/ 10 w 72"/>
                  <a:gd name="T9" fmla="*/ 34 h 70"/>
                  <a:gd name="T10" fmla="*/ 0 w 72"/>
                  <a:gd name="T11" fmla="*/ 59 h 70"/>
                  <a:gd name="T12" fmla="*/ 0 w 72"/>
                  <a:gd name="T13" fmla="*/ 5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70">
                    <a:moveTo>
                      <a:pt x="0" y="59"/>
                    </a:moveTo>
                    <a:lnTo>
                      <a:pt x="49" y="70"/>
                    </a:lnTo>
                    <a:lnTo>
                      <a:pt x="72" y="28"/>
                    </a:lnTo>
                    <a:lnTo>
                      <a:pt x="40" y="0"/>
                    </a:lnTo>
                    <a:lnTo>
                      <a:pt x="10" y="34"/>
                    </a:lnTo>
                    <a:lnTo>
                      <a:pt x="0" y="59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B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660" name="Freeform 548"/>
              <p:cNvSpPr>
                <a:spLocks/>
              </p:cNvSpPr>
              <p:nvPr/>
            </p:nvSpPr>
            <p:spPr bwMode="auto">
              <a:xfrm>
                <a:off x="4697" y="1329"/>
                <a:ext cx="126" cy="161"/>
              </a:xfrm>
              <a:custGeom>
                <a:avLst/>
                <a:gdLst>
                  <a:gd name="T0" fmla="*/ 142 w 252"/>
                  <a:gd name="T1" fmla="*/ 0 h 321"/>
                  <a:gd name="T2" fmla="*/ 136 w 252"/>
                  <a:gd name="T3" fmla="*/ 2 h 321"/>
                  <a:gd name="T4" fmla="*/ 129 w 252"/>
                  <a:gd name="T5" fmla="*/ 4 h 321"/>
                  <a:gd name="T6" fmla="*/ 121 w 252"/>
                  <a:gd name="T7" fmla="*/ 7 h 321"/>
                  <a:gd name="T8" fmla="*/ 110 w 252"/>
                  <a:gd name="T9" fmla="*/ 11 h 321"/>
                  <a:gd name="T10" fmla="*/ 98 w 252"/>
                  <a:gd name="T11" fmla="*/ 17 h 321"/>
                  <a:gd name="T12" fmla="*/ 87 w 252"/>
                  <a:gd name="T13" fmla="*/ 23 h 321"/>
                  <a:gd name="T14" fmla="*/ 76 w 252"/>
                  <a:gd name="T15" fmla="*/ 32 h 321"/>
                  <a:gd name="T16" fmla="*/ 62 w 252"/>
                  <a:gd name="T17" fmla="*/ 42 h 321"/>
                  <a:gd name="T18" fmla="*/ 49 w 252"/>
                  <a:gd name="T19" fmla="*/ 51 h 321"/>
                  <a:gd name="T20" fmla="*/ 38 w 252"/>
                  <a:gd name="T21" fmla="*/ 64 h 321"/>
                  <a:gd name="T22" fmla="*/ 26 w 252"/>
                  <a:gd name="T23" fmla="*/ 80 h 321"/>
                  <a:gd name="T24" fmla="*/ 17 w 252"/>
                  <a:gd name="T25" fmla="*/ 95 h 321"/>
                  <a:gd name="T26" fmla="*/ 13 w 252"/>
                  <a:gd name="T27" fmla="*/ 104 h 321"/>
                  <a:gd name="T28" fmla="*/ 9 w 252"/>
                  <a:gd name="T29" fmla="*/ 116 h 321"/>
                  <a:gd name="T30" fmla="*/ 5 w 252"/>
                  <a:gd name="T31" fmla="*/ 123 h 321"/>
                  <a:gd name="T32" fmla="*/ 3 w 252"/>
                  <a:gd name="T33" fmla="*/ 135 h 321"/>
                  <a:gd name="T34" fmla="*/ 1 w 252"/>
                  <a:gd name="T35" fmla="*/ 146 h 321"/>
                  <a:gd name="T36" fmla="*/ 1 w 252"/>
                  <a:gd name="T37" fmla="*/ 158 h 321"/>
                  <a:gd name="T38" fmla="*/ 0 w 252"/>
                  <a:gd name="T39" fmla="*/ 169 h 321"/>
                  <a:gd name="T40" fmla="*/ 0 w 252"/>
                  <a:gd name="T41" fmla="*/ 180 h 321"/>
                  <a:gd name="T42" fmla="*/ 0 w 252"/>
                  <a:gd name="T43" fmla="*/ 190 h 321"/>
                  <a:gd name="T44" fmla="*/ 0 w 252"/>
                  <a:gd name="T45" fmla="*/ 201 h 321"/>
                  <a:gd name="T46" fmla="*/ 0 w 252"/>
                  <a:gd name="T47" fmla="*/ 209 h 321"/>
                  <a:gd name="T48" fmla="*/ 1 w 252"/>
                  <a:gd name="T49" fmla="*/ 218 h 321"/>
                  <a:gd name="T50" fmla="*/ 7 w 252"/>
                  <a:gd name="T51" fmla="*/ 236 h 321"/>
                  <a:gd name="T52" fmla="*/ 11 w 252"/>
                  <a:gd name="T53" fmla="*/ 251 h 321"/>
                  <a:gd name="T54" fmla="*/ 17 w 252"/>
                  <a:gd name="T55" fmla="*/ 264 h 321"/>
                  <a:gd name="T56" fmla="*/ 24 w 252"/>
                  <a:gd name="T57" fmla="*/ 275 h 321"/>
                  <a:gd name="T58" fmla="*/ 32 w 252"/>
                  <a:gd name="T59" fmla="*/ 287 h 321"/>
                  <a:gd name="T60" fmla="*/ 43 w 252"/>
                  <a:gd name="T61" fmla="*/ 302 h 321"/>
                  <a:gd name="T62" fmla="*/ 57 w 252"/>
                  <a:gd name="T63" fmla="*/ 313 h 321"/>
                  <a:gd name="T64" fmla="*/ 66 w 252"/>
                  <a:gd name="T65" fmla="*/ 319 h 321"/>
                  <a:gd name="T66" fmla="*/ 70 w 252"/>
                  <a:gd name="T67" fmla="*/ 321 h 321"/>
                  <a:gd name="T68" fmla="*/ 153 w 252"/>
                  <a:gd name="T69" fmla="*/ 281 h 321"/>
                  <a:gd name="T70" fmla="*/ 76 w 252"/>
                  <a:gd name="T71" fmla="*/ 277 h 321"/>
                  <a:gd name="T72" fmla="*/ 68 w 252"/>
                  <a:gd name="T73" fmla="*/ 268 h 321"/>
                  <a:gd name="T74" fmla="*/ 60 w 252"/>
                  <a:gd name="T75" fmla="*/ 258 h 321"/>
                  <a:gd name="T76" fmla="*/ 57 w 252"/>
                  <a:gd name="T77" fmla="*/ 247 h 321"/>
                  <a:gd name="T78" fmla="*/ 53 w 252"/>
                  <a:gd name="T79" fmla="*/ 239 h 321"/>
                  <a:gd name="T80" fmla="*/ 49 w 252"/>
                  <a:gd name="T81" fmla="*/ 230 h 321"/>
                  <a:gd name="T82" fmla="*/ 47 w 252"/>
                  <a:gd name="T83" fmla="*/ 220 h 321"/>
                  <a:gd name="T84" fmla="*/ 43 w 252"/>
                  <a:gd name="T85" fmla="*/ 207 h 321"/>
                  <a:gd name="T86" fmla="*/ 43 w 252"/>
                  <a:gd name="T87" fmla="*/ 196 h 321"/>
                  <a:gd name="T88" fmla="*/ 41 w 252"/>
                  <a:gd name="T89" fmla="*/ 180 h 321"/>
                  <a:gd name="T90" fmla="*/ 43 w 252"/>
                  <a:gd name="T91" fmla="*/ 165 h 321"/>
                  <a:gd name="T92" fmla="*/ 43 w 252"/>
                  <a:gd name="T93" fmla="*/ 148 h 321"/>
                  <a:gd name="T94" fmla="*/ 47 w 252"/>
                  <a:gd name="T95" fmla="*/ 135 h 321"/>
                  <a:gd name="T96" fmla="*/ 51 w 252"/>
                  <a:gd name="T97" fmla="*/ 120 h 321"/>
                  <a:gd name="T98" fmla="*/ 57 w 252"/>
                  <a:gd name="T99" fmla="*/ 106 h 321"/>
                  <a:gd name="T100" fmla="*/ 64 w 252"/>
                  <a:gd name="T101" fmla="*/ 95 h 321"/>
                  <a:gd name="T102" fmla="*/ 72 w 252"/>
                  <a:gd name="T103" fmla="*/ 85 h 321"/>
                  <a:gd name="T104" fmla="*/ 81 w 252"/>
                  <a:gd name="T105" fmla="*/ 76 h 321"/>
                  <a:gd name="T106" fmla="*/ 91 w 252"/>
                  <a:gd name="T107" fmla="*/ 68 h 321"/>
                  <a:gd name="T108" fmla="*/ 104 w 252"/>
                  <a:gd name="T109" fmla="*/ 57 h 321"/>
                  <a:gd name="T110" fmla="*/ 121 w 252"/>
                  <a:gd name="T111" fmla="*/ 47 h 321"/>
                  <a:gd name="T112" fmla="*/ 134 w 252"/>
                  <a:gd name="T113" fmla="*/ 42 h 321"/>
                  <a:gd name="T114" fmla="*/ 142 w 252"/>
                  <a:gd name="T115" fmla="*/ 40 h 321"/>
                  <a:gd name="T116" fmla="*/ 231 w 252"/>
                  <a:gd name="T117" fmla="*/ 45 h 321"/>
                  <a:gd name="T118" fmla="*/ 252 w 252"/>
                  <a:gd name="T119" fmla="*/ 3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2" h="321">
                    <a:moveTo>
                      <a:pt x="252" y="30"/>
                    </a:moveTo>
                    <a:lnTo>
                      <a:pt x="142" y="0"/>
                    </a:lnTo>
                    <a:lnTo>
                      <a:pt x="140" y="0"/>
                    </a:lnTo>
                    <a:lnTo>
                      <a:pt x="136" y="2"/>
                    </a:lnTo>
                    <a:lnTo>
                      <a:pt x="133" y="2"/>
                    </a:lnTo>
                    <a:lnTo>
                      <a:pt x="129" y="4"/>
                    </a:lnTo>
                    <a:lnTo>
                      <a:pt x="125" y="5"/>
                    </a:lnTo>
                    <a:lnTo>
                      <a:pt x="121" y="7"/>
                    </a:lnTo>
                    <a:lnTo>
                      <a:pt x="114" y="9"/>
                    </a:lnTo>
                    <a:lnTo>
                      <a:pt x="110" y="11"/>
                    </a:lnTo>
                    <a:lnTo>
                      <a:pt x="104" y="13"/>
                    </a:lnTo>
                    <a:lnTo>
                      <a:pt x="98" y="17"/>
                    </a:lnTo>
                    <a:lnTo>
                      <a:pt x="93" y="19"/>
                    </a:lnTo>
                    <a:lnTo>
                      <a:pt x="87" y="23"/>
                    </a:lnTo>
                    <a:lnTo>
                      <a:pt x="81" y="26"/>
                    </a:lnTo>
                    <a:lnTo>
                      <a:pt x="76" y="32"/>
                    </a:lnTo>
                    <a:lnTo>
                      <a:pt x="68" y="36"/>
                    </a:lnTo>
                    <a:lnTo>
                      <a:pt x="62" y="42"/>
                    </a:lnTo>
                    <a:lnTo>
                      <a:pt x="55" y="45"/>
                    </a:lnTo>
                    <a:lnTo>
                      <a:pt x="49" y="51"/>
                    </a:lnTo>
                    <a:lnTo>
                      <a:pt x="43" y="57"/>
                    </a:lnTo>
                    <a:lnTo>
                      <a:pt x="38" y="64"/>
                    </a:lnTo>
                    <a:lnTo>
                      <a:pt x="32" y="72"/>
                    </a:lnTo>
                    <a:lnTo>
                      <a:pt x="26" y="80"/>
                    </a:lnTo>
                    <a:lnTo>
                      <a:pt x="22" y="87"/>
                    </a:lnTo>
                    <a:lnTo>
                      <a:pt x="17" y="95"/>
                    </a:lnTo>
                    <a:lnTo>
                      <a:pt x="15" y="101"/>
                    </a:lnTo>
                    <a:lnTo>
                      <a:pt x="13" y="104"/>
                    </a:lnTo>
                    <a:lnTo>
                      <a:pt x="11" y="110"/>
                    </a:lnTo>
                    <a:lnTo>
                      <a:pt x="9" y="116"/>
                    </a:lnTo>
                    <a:lnTo>
                      <a:pt x="7" y="120"/>
                    </a:lnTo>
                    <a:lnTo>
                      <a:pt x="5" y="123"/>
                    </a:lnTo>
                    <a:lnTo>
                      <a:pt x="5" y="129"/>
                    </a:lnTo>
                    <a:lnTo>
                      <a:pt x="3" y="135"/>
                    </a:lnTo>
                    <a:lnTo>
                      <a:pt x="1" y="140"/>
                    </a:lnTo>
                    <a:lnTo>
                      <a:pt x="1" y="146"/>
                    </a:lnTo>
                    <a:lnTo>
                      <a:pt x="1" y="152"/>
                    </a:lnTo>
                    <a:lnTo>
                      <a:pt x="1" y="158"/>
                    </a:lnTo>
                    <a:lnTo>
                      <a:pt x="0" y="163"/>
                    </a:lnTo>
                    <a:lnTo>
                      <a:pt x="0" y="169"/>
                    </a:lnTo>
                    <a:lnTo>
                      <a:pt x="0" y="175"/>
                    </a:lnTo>
                    <a:lnTo>
                      <a:pt x="0" y="180"/>
                    </a:lnTo>
                    <a:lnTo>
                      <a:pt x="0" y="186"/>
                    </a:lnTo>
                    <a:lnTo>
                      <a:pt x="0" y="190"/>
                    </a:lnTo>
                    <a:lnTo>
                      <a:pt x="0" y="196"/>
                    </a:lnTo>
                    <a:lnTo>
                      <a:pt x="0" y="201"/>
                    </a:lnTo>
                    <a:lnTo>
                      <a:pt x="0" y="205"/>
                    </a:lnTo>
                    <a:lnTo>
                      <a:pt x="0" y="209"/>
                    </a:lnTo>
                    <a:lnTo>
                      <a:pt x="1" y="215"/>
                    </a:lnTo>
                    <a:lnTo>
                      <a:pt x="1" y="218"/>
                    </a:lnTo>
                    <a:lnTo>
                      <a:pt x="5" y="226"/>
                    </a:lnTo>
                    <a:lnTo>
                      <a:pt x="7" y="236"/>
                    </a:lnTo>
                    <a:lnTo>
                      <a:pt x="9" y="243"/>
                    </a:lnTo>
                    <a:lnTo>
                      <a:pt x="11" y="251"/>
                    </a:lnTo>
                    <a:lnTo>
                      <a:pt x="15" y="258"/>
                    </a:lnTo>
                    <a:lnTo>
                      <a:pt x="17" y="264"/>
                    </a:lnTo>
                    <a:lnTo>
                      <a:pt x="20" y="270"/>
                    </a:lnTo>
                    <a:lnTo>
                      <a:pt x="24" y="275"/>
                    </a:lnTo>
                    <a:lnTo>
                      <a:pt x="26" y="281"/>
                    </a:lnTo>
                    <a:lnTo>
                      <a:pt x="32" y="287"/>
                    </a:lnTo>
                    <a:lnTo>
                      <a:pt x="38" y="294"/>
                    </a:lnTo>
                    <a:lnTo>
                      <a:pt x="43" y="302"/>
                    </a:lnTo>
                    <a:lnTo>
                      <a:pt x="51" y="308"/>
                    </a:lnTo>
                    <a:lnTo>
                      <a:pt x="57" y="313"/>
                    </a:lnTo>
                    <a:lnTo>
                      <a:pt x="62" y="317"/>
                    </a:lnTo>
                    <a:lnTo>
                      <a:pt x="66" y="319"/>
                    </a:lnTo>
                    <a:lnTo>
                      <a:pt x="70" y="321"/>
                    </a:lnTo>
                    <a:lnTo>
                      <a:pt x="70" y="321"/>
                    </a:lnTo>
                    <a:lnTo>
                      <a:pt x="235" y="317"/>
                    </a:lnTo>
                    <a:lnTo>
                      <a:pt x="153" y="281"/>
                    </a:lnTo>
                    <a:lnTo>
                      <a:pt x="77" y="279"/>
                    </a:lnTo>
                    <a:lnTo>
                      <a:pt x="76" y="277"/>
                    </a:lnTo>
                    <a:lnTo>
                      <a:pt x="72" y="272"/>
                    </a:lnTo>
                    <a:lnTo>
                      <a:pt x="68" y="268"/>
                    </a:lnTo>
                    <a:lnTo>
                      <a:pt x="64" y="264"/>
                    </a:lnTo>
                    <a:lnTo>
                      <a:pt x="60" y="258"/>
                    </a:lnTo>
                    <a:lnTo>
                      <a:pt x="58" y="253"/>
                    </a:lnTo>
                    <a:lnTo>
                      <a:pt x="57" y="247"/>
                    </a:lnTo>
                    <a:lnTo>
                      <a:pt x="55" y="243"/>
                    </a:lnTo>
                    <a:lnTo>
                      <a:pt x="53" y="239"/>
                    </a:lnTo>
                    <a:lnTo>
                      <a:pt x="51" y="236"/>
                    </a:lnTo>
                    <a:lnTo>
                      <a:pt x="49" y="230"/>
                    </a:lnTo>
                    <a:lnTo>
                      <a:pt x="49" y="226"/>
                    </a:lnTo>
                    <a:lnTo>
                      <a:pt x="47" y="220"/>
                    </a:lnTo>
                    <a:lnTo>
                      <a:pt x="45" y="215"/>
                    </a:lnTo>
                    <a:lnTo>
                      <a:pt x="43" y="207"/>
                    </a:lnTo>
                    <a:lnTo>
                      <a:pt x="43" y="201"/>
                    </a:lnTo>
                    <a:lnTo>
                      <a:pt x="43" y="196"/>
                    </a:lnTo>
                    <a:lnTo>
                      <a:pt x="43" y="188"/>
                    </a:lnTo>
                    <a:lnTo>
                      <a:pt x="41" y="180"/>
                    </a:lnTo>
                    <a:lnTo>
                      <a:pt x="41" y="173"/>
                    </a:lnTo>
                    <a:lnTo>
                      <a:pt x="43" y="165"/>
                    </a:lnTo>
                    <a:lnTo>
                      <a:pt x="43" y="158"/>
                    </a:lnTo>
                    <a:lnTo>
                      <a:pt x="43" y="148"/>
                    </a:lnTo>
                    <a:lnTo>
                      <a:pt x="45" y="140"/>
                    </a:lnTo>
                    <a:lnTo>
                      <a:pt x="47" y="135"/>
                    </a:lnTo>
                    <a:lnTo>
                      <a:pt x="49" y="127"/>
                    </a:lnTo>
                    <a:lnTo>
                      <a:pt x="51" y="120"/>
                    </a:lnTo>
                    <a:lnTo>
                      <a:pt x="55" y="114"/>
                    </a:lnTo>
                    <a:lnTo>
                      <a:pt x="57" y="106"/>
                    </a:lnTo>
                    <a:lnTo>
                      <a:pt x="62" y="102"/>
                    </a:lnTo>
                    <a:lnTo>
                      <a:pt x="64" y="95"/>
                    </a:lnTo>
                    <a:lnTo>
                      <a:pt x="68" y="89"/>
                    </a:lnTo>
                    <a:lnTo>
                      <a:pt x="72" y="85"/>
                    </a:lnTo>
                    <a:lnTo>
                      <a:pt x="77" y="82"/>
                    </a:lnTo>
                    <a:lnTo>
                      <a:pt x="81" y="76"/>
                    </a:lnTo>
                    <a:lnTo>
                      <a:pt x="85" y="72"/>
                    </a:lnTo>
                    <a:lnTo>
                      <a:pt x="91" y="68"/>
                    </a:lnTo>
                    <a:lnTo>
                      <a:pt x="95" y="64"/>
                    </a:lnTo>
                    <a:lnTo>
                      <a:pt x="104" y="57"/>
                    </a:lnTo>
                    <a:lnTo>
                      <a:pt x="114" y="51"/>
                    </a:lnTo>
                    <a:lnTo>
                      <a:pt x="121" y="47"/>
                    </a:lnTo>
                    <a:lnTo>
                      <a:pt x="129" y="43"/>
                    </a:lnTo>
                    <a:lnTo>
                      <a:pt x="134" y="42"/>
                    </a:lnTo>
                    <a:lnTo>
                      <a:pt x="138" y="40"/>
                    </a:lnTo>
                    <a:lnTo>
                      <a:pt x="142" y="40"/>
                    </a:lnTo>
                    <a:lnTo>
                      <a:pt x="144" y="40"/>
                    </a:lnTo>
                    <a:lnTo>
                      <a:pt x="231" y="45"/>
                    </a:lnTo>
                    <a:lnTo>
                      <a:pt x="252" y="30"/>
                    </a:lnTo>
                    <a:lnTo>
                      <a:pt x="252" y="3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</p:grpSp>
        <p:sp>
          <p:nvSpPr>
            <p:cNvPr id="2373" name="Freeform 550"/>
            <p:cNvSpPr>
              <a:spLocks/>
            </p:cNvSpPr>
            <p:nvPr/>
          </p:nvSpPr>
          <p:spPr bwMode="auto">
            <a:xfrm>
              <a:off x="7497763" y="2273300"/>
              <a:ext cx="20638" cy="36512"/>
            </a:xfrm>
            <a:custGeom>
              <a:avLst/>
              <a:gdLst>
                <a:gd name="T0" fmla="*/ 0 w 24"/>
                <a:gd name="T1" fmla="*/ 0 h 46"/>
                <a:gd name="T2" fmla="*/ 4 w 24"/>
                <a:gd name="T3" fmla="*/ 17 h 46"/>
                <a:gd name="T4" fmla="*/ 9 w 24"/>
                <a:gd name="T5" fmla="*/ 34 h 46"/>
                <a:gd name="T6" fmla="*/ 13 w 24"/>
                <a:gd name="T7" fmla="*/ 46 h 46"/>
                <a:gd name="T8" fmla="*/ 24 w 24"/>
                <a:gd name="T9" fmla="*/ 44 h 46"/>
                <a:gd name="T10" fmla="*/ 19 w 24"/>
                <a:gd name="T11" fmla="*/ 31 h 46"/>
                <a:gd name="T12" fmla="*/ 17 w 24"/>
                <a:gd name="T13" fmla="*/ 11 h 46"/>
                <a:gd name="T14" fmla="*/ 15 w 24"/>
                <a:gd name="T15" fmla="*/ 0 h 46"/>
                <a:gd name="T16" fmla="*/ 0 w 24"/>
                <a:gd name="T17" fmla="*/ 0 h 46"/>
                <a:gd name="T18" fmla="*/ 0 w 24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6">
                  <a:moveTo>
                    <a:pt x="0" y="0"/>
                  </a:moveTo>
                  <a:lnTo>
                    <a:pt x="4" y="17"/>
                  </a:lnTo>
                  <a:lnTo>
                    <a:pt x="9" y="34"/>
                  </a:lnTo>
                  <a:lnTo>
                    <a:pt x="13" y="46"/>
                  </a:lnTo>
                  <a:lnTo>
                    <a:pt x="24" y="44"/>
                  </a:lnTo>
                  <a:lnTo>
                    <a:pt x="19" y="31"/>
                  </a:lnTo>
                  <a:lnTo>
                    <a:pt x="17" y="11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74" name="Freeform 551"/>
            <p:cNvSpPr>
              <a:spLocks/>
            </p:cNvSpPr>
            <p:nvPr/>
          </p:nvSpPr>
          <p:spPr bwMode="auto">
            <a:xfrm>
              <a:off x="7508876" y="2171700"/>
              <a:ext cx="22225" cy="28575"/>
            </a:xfrm>
            <a:custGeom>
              <a:avLst/>
              <a:gdLst>
                <a:gd name="T0" fmla="*/ 0 w 29"/>
                <a:gd name="T1" fmla="*/ 32 h 36"/>
                <a:gd name="T2" fmla="*/ 10 w 29"/>
                <a:gd name="T3" fmla="*/ 19 h 36"/>
                <a:gd name="T4" fmla="*/ 21 w 29"/>
                <a:gd name="T5" fmla="*/ 5 h 36"/>
                <a:gd name="T6" fmla="*/ 29 w 29"/>
                <a:gd name="T7" fmla="*/ 0 h 36"/>
                <a:gd name="T8" fmla="*/ 21 w 29"/>
                <a:gd name="T9" fmla="*/ 13 h 36"/>
                <a:gd name="T10" fmla="*/ 11 w 29"/>
                <a:gd name="T11" fmla="*/ 28 h 36"/>
                <a:gd name="T12" fmla="*/ 11 w 29"/>
                <a:gd name="T13" fmla="*/ 36 h 36"/>
                <a:gd name="T14" fmla="*/ 0 w 29"/>
                <a:gd name="T15" fmla="*/ 32 h 36"/>
                <a:gd name="T16" fmla="*/ 0 w 29"/>
                <a:gd name="T17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6">
                  <a:moveTo>
                    <a:pt x="0" y="32"/>
                  </a:moveTo>
                  <a:lnTo>
                    <a:pt x="10" y="19"/>
                  </a:lnTo>
                  <a:lnTo>
                    <a:pt x="21" y="5"/>
                  </a:lnTo>
                  <a:lnTo>
                    <a:pt x="29" y="0"/>
                  </a:lnTo>
                  <a:lnTo>
                    <a:pt x="21" y="13"/>
                  </a:lnTo>
                  <a:lnTo>
                    <a:pt x="11" y="28"/>
                  </a:lnTo>
                  <a:lnTo>
                    <a:pt x="11" y="36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75" name="Freeform 552"/>
            <p:cNvSpPr>
              <a:spLocks/>
            </p:cNvSpPr>
            <p:nvPr/>
          </p:nvSpPr>
          <p:spPr bwMode="auto">
            <a:xfrm>
              <a:off x="7570788" y="1795463"/>
              <a:ext cx="130175" cy="90487"/>
            </a:xfrm>
            <a:custGeom>
              <a:avLst/>
              <a:gdLst>
                <a:gd name="T0" fmla="*/ 27 w 163"/>
                <a:gd name="T1" fmla="*/ 10 h 114"/>
                <a:gd name="T2" fmla="*/ 148 w 163"/>
                <a:gd name="T3" fmla="*/ 0 h 114"/>
                <a:gd name="T4" fmla="*/ 163 w 163"/>
                <a:gd name="T5" fmla="*/ 82 h 114"/>
                <a:gd name="T6" fmla="*/ 61 w 163"/>
                <a:gd name="T7" fmla="*/ 105 h 114"/>
                <a:gd name="T8" fmla="*/ 0 w 163"/>
                <a:gd name="T9" fmla="*/ 114 h 114"/>
                <a:gd name="T10" fmla="*/ 66 w 163"/>
                <a:gd name="T11" fmla="*/ 101 h 114"/>
                <a:gd name="T12" fmla="*/ 55 w 163"/>
                <a:gd name="T13" fmla="*/ 27 h 114"/>
                <a:gd name="T14" fmla="*/ 27 w 163"/>
                <a:gd name="T15" fmla="*/ 10 h 114"/>
                <a:gd name="T16" fmla="*/ 27 w 163"/>
                <a:gd name="T17" fmla="*/ 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14">
                  <a:moveTo>
                    <a:pt x="27" y="10"/>
                  </a:moveTo>
                  <a:lnTo>
                    <a:pt x="148" y="0"/>
                  </a:lnTo>
                  <a:lnTo>
                    <a:pt x="163" y="82"/>
                  </a:lnTo>
                  <a:lnTo>
                    <a:pt x="61" y="105"/>
                  </a:lnTo>
                  <a:lnTo>
                    <a:pt x="0" y="114"/>
                  </a:lnTo>
                  <a:lnTo>
                    <a:pt x="66" y="101"/>
                  </a:lnTo>
                  <a:lnTo>
                    <a:pt x="55" y="27"/>
                  </a:lnTo>
                  <a:lnTo>
                    <a:pt x="27" y="10"/>
                  </a:lnTo>
                  <a:lnTo>
                    <a:pt x="27" y="10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76" name="Freeform 553"/>
            <p:cNvSpPr>
              <a:spLocks/>
            </p:cNvSpPr>
            <p:nvPr/>
          </p:nvSpPr>
          <p:spPr bwMode="auto">
            <a:xfrm>
              <a:off x="6911976" y="1809750"/>
              <a:ext cx="639763" cy="104775"/>
            </a:xfrm>
            <a:custGeom>
              <a:avLst/>
              <a:gdLst>
                <a:gd name="T0" fmla="*/ 0 w 805"/>
                <a:gd name="T1" fmla="*/ 132 h 132"/>
                <a:gd name="T2" fmla="*/ 0 w 805"/>
                <a:gd name="T3" fmla="*/ 122 h 132"/>
                <a:gd name="T4" fmla="*/ 76 w 805"/>
                <a:gd name="T5" fmla="*/ 107 h 132"/>
                <a:gd name="T6" fmla="*/ 214 w 805"/>
                <a:gd name="T7" fmla="*/ 80 h 132"/>
                <a:gd name="T8" fmla="*/ 387 w 805"/>
                <a:gd name="T9" fmla="*/ 50 h 132"/>
                <a:gd name="T10" fmla="*/ 477 w 805"/>
                <a:gd name="T11" fmla="*/ 33 h 132"/>
                <a:gd name="T12" fmla="*/ 598 w 805"/>
                <a:gd name="T13" fmla="*/ 16 h 132"/>
                <a:gd name="T14" fmla="*/ 712 w 805"/>
                <a:gd name="T15" fmla="*/ 4 h 132"/>
                <a:gd name="T16" fmla="*/ 746 w 805"/>
                <a:gd name="T17" fmla="*/ 0 h 132"/>
                <a:gd name="T18" fmla="*/ 746 w 805"/>
                <a:gd name="T19" fmla="*/ 82 h 132"/>
                <a:gd name="T20" fmla="*/ 805 w 805"/>
                <a:gd name="T21" fmla="*/ 97 h 132"/>
                <a:gd name="T22" fmla="*/ 712 w 805"/>
                <a:gd name="T23" fmla="*/ 109 h 132"/>
                <a:gd name="T24" fmla="*/ 701 w 805"/>
                <a:gd name="T25" fmla="*/ 10 h 132"/>
                <a:gd name="T26" fmla="*/ 526 w 805"/>
                <a:gd name="T27" fmla="*/ 35 h 132"/>
                <a:gd name="T28" fmla="*/ 311 w 805"/>
                <a:gd name="T29" fmla="*/ 69 h 132"/>
                <a:gd name="T30" fmla="*/ 148 w 805"/>
                <a:gd name="T31" fmla="*/ 95 h 132"/>
                <a:gd name="T32" fmla="*/ 9 w 805"/>
                <a:gd name="T33" fmla="*/ 126 h 132"/>
                <a:gd name="T34" fmla="*/ 0 w 805"/>
                <a:gd name="T35" fmla="*/ 132 h 132"/>
                <a:gd name="T36" fmla="*/ 0 w 805"/>
                <a:gd name="T3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5" h="132">
                  <a:moveTo>
                    <a:pt x="0" y="132"/>
                  </a:moveTo>
                  <a:lnTo>
                    <a:pt x="0" y="122"/>
                  </a:lnTo>
                  <a:lnTo>
                    <a:pt x="76" y="107"/>
                  </a:lnTo>
                  <a:lnTo>
                    <a:pt x="214" y="80"/>
                  </a:lnTo>
                  <a:lnTo>
                    <a:pt x="387" y="50"/>
                  </a:lnTo>
                  <a:lnTo>
                    <a:pt x="477" y="33"/>
                  </a:lnTo>
                  <a:lnTo>
                    <a:pt x="598" y="16"/>
                  </a:lnTo>
                  <a:lnTo>
                    <a:pt x="712" y="4"/>
                  </a:lnTo>
                  <a:lnTo>
                    <a:pt x="746" y="0"/>
                  </a:lnTo>
                  <a:lnTo>
                    <a:pt x="746" y="82"/>
                  </a:lnTo>
                  <a:lnTo>
                    <a:pt x="805" y="97"/>
                  </a:lnTo>
                  <a:lnTo>
                    <a:pt x="712" y="109"/>
                  </a:lnTo>
                  <a:lnTo>
                    <a:pt x="701" y="10"/>
                  </a:lnTo>
                  <a:lnTo>
                    <a:pt x="526" y="35"/>
                  </a:lnTo>
                  <a:lnTo>
                    <a:pt x="311" y="69"/>
                  </a:lnTo>
                  <a:lnTo>
                    <a:pt x="148" y="95"/>
                  </a:lnTo>
                  <a:lnTo>
                    <a:pt x="9" y="126"/>
                  </a:lnTo>
                  <a:lnTo>
                    <a:pt x="0" y="132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77" name="Freeform 554"/>
            <p:cNvSpPr>
              <a:spLocks/>
            </p:cNvSpPr>
            <p:nvPr/>
          </p:nvSpPr>
          <p:spPr bwMode="auto">
            <a:xfrm>
              <a:off x="7615238" y="1803400"/>
              <a:ext cx="73025" cy="44450"/>
            </a:xfrm>
            <a:custGeom>
              <a:avLst/>
              <a:gdLst>
                <a:gd name="T0" fmla="*/ 0 w 91"/>
                <a:gd name="T1" fmla="*/ 4 h 55"/>
                <a:gd name="T2" fmla="*/ 78 w 91"/>
                <a:gd name="T3" fmla="*/ 0 h 55"/>
                <a:gd name="T4" fmla="*/ 91 w 91"/>
                <a:gd name="T5" fmla="*/ 55 h 55"/>
                <a:gd name="T6" fmla="*/ 51 w 91"/>
                <a:gd name="T7" fmla="*/ 30 h 55"/>
                <a:gd name="T8" fmla="*/ 11 w 91"/>
                <a:gd name="T9" fmla="*/ 26 h 55"/>
                <a:gd name="T10" fmla="*/ 0 w 91"/>
                <a:gd name="T11" fmla="*/ 4 h 55"/>
                <a:gd name="T12" fmla="*/ 0 w 91"/>
                <a:gd name="T13" fmla="*/ 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5">
                  <a:moveTo>
                    <a:pt x="0" y="4"/>
                  </a:moveTo>
                  <a:lnTo>
                    <a:pt x="78" y="0"/>
                  </a:lnTo>
                  <a:lnTo>
                    <a:pt x="91" y="55"/>
                  </a:lnTo>
                  <a:lnTo>
                    <a:pt x="51" y="30"/>
                  </a:lnTo>
                  <a:lnTo>
                    <a:pt x="11" y="26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78" name="Freeform 555"/>
            <p:cNvSpPr>
              <a:spLocks/>
            </p:cNvSpPr>
            <p:nvPr/>
          </p:nvSpPr>
          <p:spPr bwMode="auto">
            <a:xfrm>
              <a:off x="7477126" y="1817688"/>
              <a:ext cx="19050" cy="26987"/>
            </a:xfrm>
            <a:custGeom>
              <a:avLst/>
              <a:gdLst>
                <a:gd name="T0" fmla="*/ 0 w 25"/>
                <a:gd name="T1" fmla="*/ 2 h 34"/>
                <a:gd name="T2" fmla="*/ 21 w 25"/>
                <a:gd name="T3" fmla="*/ 0 h 34"/>
                <a:gd name="T4" fmla="*/ 25 w 25"/>
                <a:gd name="T5" fmla="*/ 28 h 34"/>
                <a:gd name="T6" fmla="*/ 4 w 25"/>
                <a:gd name="T7" fmla="*/ 34 h 34"/>
                <a:gd name="T8" fmla="*/ 0 w 25"/>
                <a:gd name="T9" fmla="*/ 2 h 34"/>
                <a:gd name="T10" fmla="*/ 0 w 25"/>
                <a:gd name="T11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4">
                  <a:moveTo>
                    <a:pt x="0" y="2"/>
                  </a:moveTo>
                  <a:lnTo>
                    <a:pt x="21" y="0"/>
                  </a:lnTo>
                  <a:lnTo>
                    <a:pt x="25" y="28"/>
                  </a:lnTo>
                  <a:lnTo>
                    <a:pt x="4" y="3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79" name="Freeform 556"/>
            <p:cNvSpPr>
              <a:spLocks/>
            </p:cNvSpPr>
            <p:nvPr/>
          </p:nvSpPr>
          <p:spPr bwMode="auto">
            <a:xfrm>
              <a:off x="6788151" y="2066925"/>
              <a:ext cx="61913" cy="65087"/>
            </a:xfrm>
            <a:custGeom>
              <a:avLst/>
              <a:gdLst>
                <a:gd name="T0" fmla="*/ 38 w 78"/>
                <a:gd name="T1" fmla="*/ 81 h 81"/>
                <a:gd name="T2" fmla="*/ 45 w 78"/>
                <a:gd name="T3" fmla="*/ 79 h 81"/>
                <a:gd name="T4" fmla="*/ 53 w 78"/>
                <a:gd name="T5" fmla="*/ 78 h 81"/>
                <a:gd name="T6" fmla="*/ 59 w 78"/>
                <a:gd name="T7" fmla="*/ 72 h 81"/>
                <a:gd name="T8" fmla="*/ 66 w 78"/>
                <a:gd name="T9" fmla="*/ 68 h 81"/>
                <a:gd name="T10" fmla="*/ 70 w 78"/>
                <a:gd name="T11" fmla="*/ 62 h 81"/>
                <a:gd name="T12" fmla="*/ 74 w 78"/>
                <a:gd name="T13" fmla="*/ 55 h 81"/>
                <a:gd name="T14" fmla="*/ 76 w 78"/>
                <a:gd name="T15" fmla="*/ 47 h 81"/>
                <a:gd name="T16" fmla="*/ 78 w 78"/>
                <a:gd name="T17" fmla="*/ 40 h 81"/>
                <a:gd name="T18" fmla="*/ 76 w 78"/>
                <a:gd name="T19" fmla="*/ 32 h 81"/>
                <a:gd name="T20" fmla="*/ 74 w 78"/>
                <a:gd name="T21" fmla="*/ 24 h 81"/>
                <a:gd name="T22" fmla="*/ 70 w 78"/>
                <a:gd name="T23" fmla="*/ 17 h 81"/>
                <a:gd name="T24" fmla="*/ 66 w 78"/>
                <a:gd name="T25" fmla="*/ 13 h 81"/>
                <a:gd name="T26" fmla="*/ 59 w 78"/>
                <a:gd name="T27" fmla="*/ 7 h 81"/>
                <a:gd name="T28" fmla="*/ 53 w 78"/>
                <a:gd name="T29" fmla="*/ 3 h 81"/>
                <a:gd name="T30" fmla="*/ 45 w 78"/>
                <a:gd name="T31" fmla="*/ 0 h 81"/>
                <a:gd name="T32" fmla="*/ 38 w 78"/>
                <a:gd name="T33" fmla="*/ 0 h 81"/>
                <a:gd name="T34" fmla="*/ 30 w 78"/>
                <a:gd name="T35" fmla="*/ 0 h 81"/>
                <a:gd name="T36" fmla="*/ 23 w 78"/>
                <a:gd name="T37" fmla="*/ 3 h 81"/>
                <a:gd name="T38" fmla="*/ 15 w 78"/>
                <a:gd name="T39" fmla="*/ 7 h 81"/>
                <a:gd name="T40" fmla="*/ 11 w 78"/>
                <a:gd name="T41" fmla="*/ 13 h 81"/>
                <a:gd name="T42" fmla="*/ 5 w 78"/>
                <a:gd name="T43" fmla="*/ 17 h 81"/>
                <a:gd name="T44" fmla="*/ 2 w 78"/>
                <a:gd name="T45" fmla="*/ 24 h 81"/>
                <a:gd name="T46" fmla="*/ 0 w 78"/>
                <a:gd name="T47" fmla="*/ 32 h 81"/>
                <a:gd name="T48" fmla="*/ 0 w 78"/>
                <a:gd name="T49" fmla="*/ 40 h 81"/>
                <a:gd name="T50" fmla="*/ 0 w 78"/>
                <a:gd name="T51" fmla="*/ 47 h 81"/>
                <a:gd name="T52" fmla="*/ 2 w 78"/>
                <a:gd name="T53" fmla="*/ 55 h 81"/>
                <a:gd name="T54" fmla="*/ 5 w 78"/>
                <a:gd name="T55" fmla="*/ 62 h 81"/>
                <a:gd name="T56" fmla="*/ 11 w 78"/>
                <a:gd name="T57" fmla="*/ 68 h 81"/>
                <a:gd name="T58" fmla="*/ 15 w 78"/>
                <a:gd name="T59" fmla="*/ 72 h 81"/>
                <a:gd name="T60" fmla="*/ 23 w 78"/>
                <a:gd name="T61" fmla="*/ 78 h 81"/>
                <a:gd name="T62" fmla="*/ 30 w 78"/>
                <a:gd name="T63" fmla="*/ 79 h 81"/>
                <a:gd name="T64" fmla="*/ 38 w 78"/>
                <a:gd name="T65" fmla="*/ 81 h 81"/>
                <a:gd name="T66" fmla="*/ 38 w 78"/>
                <a:gd name="T6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8" h="81">
                  <a:moveTo>
                    <a:pt x="38" y="81"/>
                  </a:moveTo>
                  <a:lnTo>
                    <a:pt x="45" y="79"/>
                  </a:lnTo>
                  <a:lnTo>
                    <a:pt x="53" y="78"/>
                  </a:lnTo>
                  <a:lnTo>
                    <a:pt x="59" y="72"/>
                  </a:lnTo>
                  <a:lnTo>
                    <a:pt x="66" y="68"/>
                  </a:lnTo>
                  <a:lnTo>
                    <a:pt x="70" y="62"/>
                  </a:lnTo>
                  <a:lnTo>
                    <a:pt x="74" y="55"/>
                  </a:lnTo>
                  <a:lnTo>
                    <a:pt x="76" y="47"/>
                  </a:lnTo>
                  <a:lnTo>
                    <a:pt x="78" y="40"/>
                  </a:lnTo>
                  <a:lnTo>
                    <a:pt x="76" y="32"/>
                  </a:lnTo>
                  <a:lnTo>
                    <a:pt x="74" y="24"/>
                  </a:lnTo>
                  <a:lnTo>
                    <a:pt x="70" y="17"/>
                  </a:lnTo>
                  <a:lnTo>
                    <a:pt x="66" y="13"/>
                  </a:lnTo>
                  <a:lnTo>
                    <a:pt x="59" y="7"/>
                  </a:lnTo>
                  <a:lnTo>
                    <a:pt x="53" y="3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3"/>
                  </a:lnTo>
                  <a:lnTo>
                    <a:pt x="15" y="7"/>
                  </a:lnTo>
                  <a:lnTo>
                    <a:pt x="11" y="13"/>
                  </a:lnTo>
                  <a:lnTo>
                    <a:pt x="5" y="17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2" y="55"/>
                  </a:lnTo>
                  <a:lnTo>
                    <a:pt x="5" y="62"/>
                  </a:lnTo>
                  <a:lnTo>
                    <a:pt x="11" y="68"/>
                  </a:lnTo>
                  <a:lnTo>
                    <a:pt x="15" y="72"/>
                  </a:lnTo>
                  <a:lnTo>
                    <a:pt x="23" y="78"/>
                  </a:lnTo>
                  <a:lnTo>
                    <a:pt x="30" y="79"/>
                  </a:lnTo>
                  <a:lnTo>
                    <a:pt x="38" y="81"/>
                  </a:lnTo>
                  <a:lnTo>
                    <a:pt x="38" y="81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80" name="Freeform 557"/>
            <p:cNvSpPr>
              <a:spLocks/>
            </p:cNvSpPr>
            <p:nvPr/>
          </p:nvSpPr>
          <p:spPr bwMode="auto">
            <a:xfrm>
              <a:off x="6794501" y="2074863"/>
              <a:ext cx="42863" cy="42862"/>
            </a:xfrm>
            <a:custGeom>
              <a:avLst/>
              <a:gdLst>
                <a:gd name="T0" fmla="*/ 27 w 55"/>
                <a:gd name="T1" fmla="*/ 55 h 55"/>
                <a:gd name="T2" fmla="*/ 33 w 55"/>
                <a:gd name="T3" fmla="*/ 55 h 55"/>
                <a:gd name="T4" fmla="*/ 38 w 55"/>
                <a:gd name="T5" fmla="*/ 53 h 55"/>
                <a:gd name="T6" fmla="*/ 42 w 55"/>
                <a:gd name="T7" fmla="*/ 50 h 55"/>
                <a:gd name="T8" fmla="*/ 46 w 55"/>
                <a:gd name="T9" fmla="*/ 48 h 55"/>
                <a:gd name="T10" fmla="*/ 50 w 55"/>
                <a:gd name="T11" fmla="*/ 42 h 55"/>
                <a:gd name="T12" fmla="*/ 52 w 55"/>
                <a:gd name="T13" fmla="*/ 38 h 55"/>
                <a:gd name="T14" fmla="*/ 54 w 55"/>
                <a:gd name="T15" fmla="*/ 32 h 55"/>
                <a:gd name="T16" fmla="*/ 55 w 55"/>
                <a:gd name="T17" fmla="*/ 29 h 55"/>
                <a:gd name="T18" fmla="*/ 54 w 55"/>
                <a:gd name="T19" fmla="*/ 23 h 55"/>
                <a:gd name="T20" fmla="*/ 52 w 55"/>
                <a:gd name="T21" fmla="*/ 17 h 55"/>
                <a:gd name="T22" fmla="*/ 50 w 55"/>
                <a:gd name="T23" fmla="*/ 12 h 55"/>
                <a:gd name="T24" fmla="*/ 46 w 55"/>
                <a:gd name="T25" fmla="*/ 8 h 55"/>
                <a:gd name="T26" fmla="*/ 42 w 55"/>
                <a:gd name="T27" fmla="*/ 4 h 55"/>
                <a:gd name="T28" fmla="*/ 38 w 55"/>
                <a:gd name="T29" fmla="*/ 2 h 55"/>
                <a:gd name="T30" fmla="*/ 33 w 55"/>
                <a:gd name="T31" fmla="*/ 0 h 55"/>
                <a:gd name="T32" fmla="*/ 27 w 55"/>
                <a:gd name="T33" fmla="*/ 0 h 55"/>
                <a:gd name="T34" fmla="*/ 21 w 55"/>
                <a:gd name="T35" fmla="*/ 0 h 55"/>
                <a:gd name="T36" fmla="*/ 17 w 55"/>
                <a:gd name="T37" fmla="*/ 2 h 55"/>
                <a:gd name="T38" fmla="*/ 12 w 55"/>
                <a:gd name="T39" fmla="*/ 4 h 55"/>
                <a:gd name="T40" fmla="*/ 8 w 55"/>
                <a:gd name="T41" fmla="*/ 8 h 55"/>
                <a:gd name="T42" fmla="*/ 4 w 55"/>
                <a:gd name="T43" fmla="*/ 12 h 55"/>
                <a:gd name="T44" fmla="*/ 2 w 55"/>
                <a:gd name="T45" fmla="*/ 17 h 55"/>
                <a:gd name="T46" fmla="*/ 0 w 55"/>
                <a:gd name="T47" fmla="*/ 23 h 55"/>
                <a:gd name="T48" fmla="*/ 0 w 55"/>
                <a:gd name="T49" fmla="*/ 29 h 55"/>
                <a:gd name="T50" fmla="*/ 0 w 55"/>
                <a:gd name="T51" fmla="*/ 32 h 55"/>
                <a:gd name="T52" fmla="*/ 2 w 55"/>
                <a:gd name="T53" fmla="*/ 38 h 55"/>
                <a:gd name="T54" fmla="*/ 4 w 55"/>
                <a:gd name="T55" fmla="*/ 42 h 55"/>
                <a:gd name="T56" fmla="*/ 8 w 55"/>
                <a:gd name="T57" fmla="*/ 48 h 55"/>
                <a:gd name="T58" fmla="*/ 12 w 55"/>
                <a:gd name="T59" fmla="*/ 50 h 55"/>
                <a:gd name="T60" fmla="*/ 17 w 55"/>
                <a:gd name="T61" fmla="*/ 53 h 55"/>
                <a:gd name="T62" fmla="*/ 21 w 55"/>
                <a:gd name="T63" fmla="*/ 55 h 55"/>
                <a:gd name="T64" fmla="*/ 27 w 55"/>
                <a:gd name="T65" fmla="*/ 55 h 55"/>
                <a:gd name="T66" fmla="*/ 27 w 55"/>
                <a:gd name="T6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lnTo>
                    <a:pt x="33" y="55"/>
                  </a:lnTo>
                  <a:lnTo>
                    <a:pt x="38" y="53"/>
                  </a:lnTo>
                  <a:lnTo>
                    <a:pt x="42" y="50"/>
                  </a:lnTo>
                  <a:lnTo>
                    <a:pt x="46" y="48"/>
                  </a:lnTo>
                  <a:lnTo>
                    <a:pt x="50" y="42"/>
                  </a:lnTo>
                  <a:lnTo>
                    <a:pt x="52" y="38"/>
                  </a:lnTo>
                  <a:lnTo>
                    <a:pt x="54" y="32"/>
                  </a:lnTo>
                  <a:lnTo>
                    <a:pt x="55" y="29"/>
                  </a:lnTo>
                  <a:lnTo>
                    <a:pt x="54" y="23"/>
                  </a:lnTo>
                  <a:lnTo>
                    <a:pt x="52" y="17"/>
                  </a:lnTo>
                  <a:lnTo>
                    <a:pt x="50" y="12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7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2"/>
                  </a:lnTo>
                  <a:lnTo>
                    <a:pt x="8" y="48"/>
                  </a:lnTo>
                  <a:lnTo>
                    <a:pt x="12" y="50"/>
                  </a:lnTo>
                  <a:lnTo>
                    <a:pt x="17" y="53"/>
                  </a:lnTo>
                  <a:lnTo>
                    <a:pt x="21" y="55"/>
                  </a:lnTo>
                  <a:lnTo>
                    <a:pt x="27" y="55"/>
                  </a:lnTo>
                  <a:lnTo>
                    <a:pt x="27" y="55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81" name="Freeform 558"/>
            <p:cNvSpPr>
              <a:spLocks/>
            </p:cNvSpPr>
            <p:nvPr/>
          </p:nvSpPr>
          <p:spPr bwMode="auto">
            <a:xfrm>
              <a:off x="6799263" y="2078038"/>
              <a:ext cx="28575" cy="28575"/>
            </a:xfrm>
            <a:custGeom>
              <a:avLst/>
              <a:gdLst>
                <a:gd name="T0" fmla="*/ 17 w 34"/>
                <a:gd name="T1" fmla="*/ 36 h 36"/>
                <a:gd name="T2" fmla="*/ 23 w 34"/>
                <a:gd name="T3" fmla="*/ 34 h 36"/>
                <a:gd name="T4" fmla="*/ 28 w 34"/>
                <a:gd name="T5" fmla="*/ 30 h 36"/>
                <a:gd name="T6" fmla="*/ 32 w 34"/>
                <a:gd name="T7" fmla="*/ 25 h 36"/>
                <a:gd name="T8" fmla="*/ 34 w 34"/>
                <a:gd name="T9" fmla="*/ 19 h 36"/>
                <a:gd name="T10" fmla="*/ 32 w 34"/>
                <a:gd name="T11" fmla="*/ 11 h 36"/>
                <a:gd name="T12" fmla="*/ 28 w 34"/>
                <a:gd name="T13" fmla="*/ 6 h 36"/>
                <a:gd name="T14" fmla="*/ 23 w 34"/>
                <a:gd name="T15" fmla="*/ 2 h 36"/>
                <a:gd name="T16" fmla="*/ 17 w 34"/>
                <a:gd name="T17" fmla="*/ 0 h 36"/>
                <a:gd name="T18" fmla="*/ 9 w 34"/>
                <a:gd name="T19" fmla="*/ 2 h 36"/>
                <a:gd name="T20" fmla="*/ 4 w 34"/>
                <a:gd name="T21" fmla="*/ 6 h 36"/>
                <a:gd name="T22" fmla="*/ 2 w 34"/>
                <a:gd name="T23" fmla="*/ 11 h 36"/>
                <a:gd name="T24" fmla="*/ 0 w 34"/>
                <a:gd name="T25" fmla="*/ 19 h 36"/>
                <a:gd name="T26" fmla="*/ 2 w 34"/>
                <a:gd name="T27" fmla="*/ 25 h 36"/>
                <a:gd name="T28" fmla="*/ 4 w 34"/>
                <a:gd name="T29" fmla="*/ 30 h 36"/>
                <a:gd name="T30" fmla="*/ 9 w 34"/>
                <a:gd name="T31" fmla="*/ 34 h 36"/>
                <a:gd name="T32" fmla="*/ 17 w 34"/>
                <a:gd name="T33" fmla="*/ 36 h 36"/>
                <a:gd name="T34" fmla="*/ 17 w 34"/>
                <a:gd name="T3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6">
                  <a:moveTo>
                    <a:pt x="17" y="36"/>
                  </a:moveTo>
                  <a:lnTo>
                    <a:pt x="23" y="34"/>
                  </a:lnTo>
                  <a:lnTo>
                    <a:pt x="28" y="30"/>
                  </a:lnTo>
                  <a:lnTo>
                    <a:pt x="32" y="25"/>
                  </a:lnTo>
                  <a:lnTo>
                    <a:pt x="34" y="19"/>
                  </a:lnTo>
                  <a:lnTo>
                    <a:pt x="32" y="11"/>
                  </a:lnTo>
                  <a:lnTo>
                    <a:pt x="28" y="6"/>
                  </a:lnTo>
                  <a:lnTo>
                    <a:pt x="23" y="2"/>
                  </a:lnTo>
                  <a:lnTo>
                    <a:pt x="17" y="0"/>
                  </a:lnTo>
                  <a:lnTo>
                    <a:pt x="9" y="2"/>
                  </a:lnTo>
                  <a:lnTo>
                    <a:pt x="4" y="6"/>
                  </a:lnTo>
                  <a:lnTo>
                    <a:pt x="2" y="11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4" y="30"/>
                  </a:lnTo>
                  <a:lnTo>
                    <a:pt x="9" y="34"/>
                  </a:lnTo>
                  <a:lnTo>
                    <a:pt x="17" y="3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FD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82" name="Freeform 559"/>
            <p:cNvSpPr>
              <a:spLocks/>
            </p:cNvSpPr>
            <p:nvPr/>
          </p:nvSpPr>
          <p:spPr bwMode="auto">
            <a:xfrm>
              <a:off x="6783388" y="2066925"/>
              <a:ext cx="79375" cy="79375"/>
            </a:xfrm>
            <a:custGeom>
              <a:avLst/>
              <a:gdLst>
                <a:gd name="T0" fmla="*/ 82 w 101"/>
                <a:gd name="T1" fmla="*/ 11 h 100"/>
                <a:gd name="T2" fmla="*/ 87 w 101"/>
                <a:gd name="T3" fmla="*/ 22 h 100"/>
                <a:gd name="T4" fmla="*/ 91 w 101"/>
                <a:gd name="T5" fmla="*/ 34 h 100"/>
                <a:gd name="T6" fmla="*/ 91 w 101"/>
                <a:gd name="T7" fmla="*/ 49 h 100"/>
                <a:gd name="T8" fmla="*/ 86 w 101"/>
                <a:gd name="T9" fmla="*/ 62 h 100"/>
                <a:gd name="T10" fmla="*/ 76 w 101"/>
                <a:gd name="T11" fmla="*/ 78 h 100"/>
                <a:gd name="T12" fmla="*/ 63 w 101"/>
                <a:gd name="T13" fmla="*/ 87 h 100"/>
                <a:gd name="T14" fmla="*/ 49 w 101"/>
                <a:gd name="T15" fmla="*/ 89 h 100"/>
                <a:gd name="T16" fmla="*/ 32 w 101"/>
                <a:gd name="T17" fmla="*/ 89 h 100"/>
                <a:gd name="T18" fmla="*/ 17 w 101"/>
                <a:gd name="T19" fmla="*/ 81 h 100"/>
                <a:gd name="T20" fmla="*/ 6 w 101"/>
                <a:gd name="T21" fmla="*/ 70 h 100"/>
                <a:gd name="T22" fmla="*/ 0 w 101"/>
                <a:gd name="T23" fmla="*/ 62 h 100"/>
                <a:gd name="T24" fmla="*/ 4 w 101"/>
                <a:gd name="T25" fmla="*/ 74 h 100"/>
                <a:gd name="T26" fmla="*/ 10 w 101"/>
                <a:gd name="T27" fmla="*/ 85 h 100"/>
                <a:gd name="T28" fmla="*/ 19 w 101"/>
                <a:gd name="T29" fmla="*/ 93 h 100"/>
                <a:gd name="T30" fmla="*/ 34 w 101"/>
                <a:gd name="T31" fmla="*/ 98 h 100"/>
                <a:gd name="T32" fmla="*/ 51 w 101"/>
                <a:gd name="T33" fmla="*/ 100 h 100"/>
                <a:gd name="T34" fmla="*/ 67 w 101"/>
                <a:gd name="T35" fmla="*/ 98 h 100"/>
                <a:gd name="T36" fmla="*/ 80 w 101"/>
                <a:gd name="T37" fmla="*/ 93 h 100"/>
                <a:gd name="T38" fmla="*/ 89 w 101"/>
                <a:gd name="T39" fmla="*/ 81 h 100"/>
                <a:gd name="T40" fmla="*/ 95 w 101"/>
                <a:gd name="T41" fmla="*/ 66 h 100"/>
                <a:gd name="T42" fmla="*/ 101 w 101"/>
                <a:gd name="T43" fmla="*/ 47 h 100"/>
                <a:gd name="T44" fmla="*/ 97 w 101"/>
                <a:gd name="T45" fmla="*/ 32 h 100"/>
                <a:gd name="T46" fmla="*/ 91 w 101"/>
                <a:gd name="T47" fmla="*/ 15 h 100"/>
                <a:gd name="T48" fmla="*/ 82 w 101"/>
                <a:gd name="T49" fmla="*/ 5 h 100"/>
                <a:gd name="T50" fmla="*/ 67 w 101"/>
                <a:gd name="T51" fmla="*/ 0 h 100"/>
                <a:gd name="T52" fmla="*/ 76 w 101"/>
                <a:gd name="T53" fmla="*/ 5 h 100"/>
                <a:gd name="T54" fmla="*/ 82 w 101"/>
                <a:gd name="T55" fmla="*/ 11 h 100"/>
                <a:gd name="T56" fmla="*/ 82 w 101"/>
                <a:gd name="T57" fmla="*/ 1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1" h="100">
                  <a:moveTo>
                    <a:pt x="82" y="11"/>
                  </a:moveTo>
                  <a:lnTo>
                    <a:pt x="87" y="22"/>
                  </a:lnTo>
                  <a:lnTo>
                    <a:pt x="91" y="34"/>
                  </a:lnTo>
                  <a:lnTo>
                    <a:pt x="91" y="49"/>
                  </a:lnTo>
                  <a:lnTo>
                    <a:pt x="86" y="62"/>
                  </a:lnTo>
                  <a:lnTo>
                    <a:pt x="76" y="78"/>
                  </a:lnTo>
                  <a:lnTo>
                    <a:pt x="63" y="87"/>
                  </a:lnTo>
                  <a:lnTo>
                    <a:pt x="49" y="89"/>
                  </a:lnTo>
                  <a:lnTo>
                    <a:pt x="32" y="89"/>
                  </a:lnTo>
                  <a:lnTo>
                    <a:pt x="17" y="81"/>
                  </a:lnTo>
                  <a:lnTo>
                    <a:pt x="6" y="70"/>
                  </a:lnTo>
                  <a:lnTo>
                    <a:pt x="0" y="62"/>
                  </a:lnTo>
                  <a:lnTo>
                    <a:pt x="4" y="74"/>
                  </a:lnTo>
                  <a:lnTo>
                    <a:pt x="10" y="85"/>
                  </a:lnTo>
                  <a:lnTo>
                    <a:pt x="19" y="93"/>
                  </a:lnTo>
                  <a:lnTo>
                    <a:pt x="34" y="98"/>
                  </a:lnTo>
                  <a:lnTo>
                    <a:pt x="51" y="100"/>
                  </a:lnTo>
                  <a:lnTo>
                    <a:pt x="67" y="98"/>
                  </a:lnTo>
                  <a:lnTo>
                    <a:pt x="80" y="93"/>
                  </a:lnTo>
                  <a:lnTo>
                    <a:pt x="89" y="81"/>
                  </a:lnTo>
                  <a:lnTo>
                    <a:pt x="95" y="66"/>
                  </a:lnTo>
                  <a:lnTo>
                    <a:pt x="101" y="47"/>
                  </a:lnTo>
                  <a:lnTo>
                    <a:pt x="97" y="32"/>
                  </a:lnTo>
                  <a:lnTo>
                    <a:pt x="91" y="15"/>
                  </a:lnTo>
                  <a:lnTo>
                    <a:pt x="82" y="5"/>
                  </a:lnTo>
                  <a:lnTo>
                    <a:pt x="67" y="0"/>
                  </a:lnTo>
                  <a:lnTo>
                    <a:pt x="76" y="5"/>
                  </a:lnTo>
                  <a:lnTo>
                    <a:pt x="82" y="11"/>
                  </a:lnTo>
                  <a:lnTo>
                    <a:pt x="82" y="11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83" name="Freeform 560"/>
            <p:cNvSpPr>
              <a:spLocks/>
            </p:cNvSpPr>
            <p:nvPr/>
          </p:nvSpPr>
          <p:spPr bwMode="auto">
            <a:xfrm>
              <a:off x="7235826" y="2043113"/>
              <a:ext cx="131763" cy="438150"/>
            </a:xfrm>
            <a:custGeom>
              <a:avLst/>
              <a:gdLst>
                <a:gd name="T0" fmla="*/ 2 w 165"/>
                <a:gd name="T1" fmla="*/ 15 h 553"/>
                <a:gd name="T2" fmla="*/ 42 w 165"/>
                <a:gd name="T3" fmla="*/ 74 h 553"/>
                <a:gd name="T4" fmla="*/ 72 w 165"/>
                <a:gd name="T5" fmla="*/ 158 h 553"/>
                <a:gd name="T6" fmla="*/ 82 w 165"/>
                <a:gd name="T7" fmla="*/ 244 h 553"/>
                <a:gd name="T8" fmla="*/ 78 w 165"/>
                <a:gd name="T9" fmla="*/ 346 h 553"/>
                <a:gd name="T10" fmla="*/ 65 w 165"/>
                <a:gd name="T11" fmla="*/ 464 h 553"/>
                <a:gd name="T12" fmla="*/ 143 w 165"/>
                <a:gd name="T13" fmla="*/ 553 h 553"/>
                <a:gd name="T14" fmla="*/ 165 w 165"/>
                <a:gd name="T15" fmla="*/ 394 h 553"/>
                <a:gd name="T16" fmla="*/ 139 w 165"/>
                <a:gd name="T17" fmla="*/ 128 h 553"/>
                <a:gd name="T18" fmla="*/ 65 w 165"/>
                <a:gd name="T19" fmla="*/ 21 h 553"/>
                <a:gd name="T20" fmla="*/ 0 w 165"/>
                <a:gd name="T21" fmla="*/ 0 h 553"/>
                <a:gd name="T22" fmla="*/ 2 w 165"/>
                <a:gd name="T23" fmla="*/ 15 h 553"/>
                <a:gd name="T24" fmla="*/ 2 w 165"/>
                <a:gd name="T25" fmla="*/ 15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53">
                  <a:moveTo>
                    <a:pt x="2" y="15"/>
                  </a:moveTo>
                  <a:lnTo>
                    <a:pt x="42" y="74"/>
                  </a:lnTo>
                  <a:lnTo>
                    <a:pt x="72" y="158"/>
                  </a:lnTo>
                  <a:lnTo>
                    <a:pt x="82" y="244"/>
                  </a:lnTo>
                  <a:lnTo>
                    <a:pt x="78" y="346"/>
                  </a:lnTo>
                  <a:lnTo>
                    <a:pt x="65" y="464"/>
                  </a:lnTo>
                  <a:lnTo>
                    <a:pt x="143" y="553"/>
                  </a:lnTo>
                  <a:lnTo>
                    <a:pt x="165" y="394"/>
                  </a:lnTo>
                  <a:lnTo>
                    <a:pt x="139" y="128"/>
                  </a:lnTo>
                  <a:lnTo>
                    <a:pt x="65" y="21"/>
                  </a:lnTo>
                  <a:lnTo>
                    <a:pt x="0" y="0"/>
                  </a:lnTo>
                  <a:lnTo>
                    <a:pt x="2" y="15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4D4D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84" name="Freeform 561"/>
            <p:cNvSpPr>
              <a:spLocks/>
            </p:cNvSpPr>
            <p:nvPr/>
          </p:nvSpPr>
          <p:spPr bwMode="auto">
            <a:xfrm>
              <a:off x="7253288" y="2147888"/>
              <a:ext cx="36513" cy="198437"/>
            </a:xfrm>
            <a:custGeom>
              <a:avLst/>
              <a:gdLst>
                <a:gd name="T0" fmla="*/ 0 w 48"/>
                <a:gd name="T1" fmla="*/ 181 h 249"/>
                <a:gd name="T2" fmla="*/ 15 w 48"/>
                <a:gd name="T3" fmla="*/ 213 h 249"/>
                <a:gd name="T4" fmla="*/ 36 w 48"/>
                <a:gd name="T5" fmla="*/ 249 h 249"/>
                <a:gd name="T6" fmla="*/ 42 w 48"/>
                <a:gd name="T7" fmla="*/ 198 h 249"/>
                <a:gd name="T8" fmla="*/ 48 w 48"/>
                <a:gd name="T9" fmla="*/ 137 h 249"/>
                <a:gd name="T10" fmla="*/ 42 w 48"/>
                <a:gd name="T11" fmla="*/ 63 h 249"/>
                <a:gd name="T12" fmla="*/ 29 w 48"/>
                <a:gd name="T13" fmla="*/ 0 h 249"/>
                <a:gd name="T14" fmla="*/ 30 w 48"/>
                <a:gd name="T15" fmla="*/ 31 h 249"/>
                <a:gd name="T16" fmla="*/ 25 w 48"/>
                <a:gd name="T17" fmla="*/ 71 h 249"/>
                <a:gd name="T18" fmla="*/ 17 w 48"/>
                <a:gd name="T19" fmla="*/ 114 h 249"/>
                <a:gd name="T20" fmla="*/ 8 w 48"/>
                <a:gd name="T21" fmla="*/ 156 h 249"/>
                <a:gd name="T22" fmla="*/ 0 w 48"/>
                <a:gd name="T23" fmla="*/ 181 h 249"/>
                <a:gd name="T24" fmla="*/ 0 w 48"/>
                <a:gd name="T25" fmla="*/ 18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249">
                  <a:moveTo>
                    <a:pt x="0" y="181"/>
                  </a:moveTo>
                  <a:lnTo>
                    <a:pt x="15" y="213"/>
                  </a:lnTo>
                  <a:lnTo>
                    <a:pt x="36" y="249"/>
                  </a:lnTo>
                  <a:lnTo>
                    <a:pt x="42" y="198"/>
                  </a:lnTo>
                  <a:lnTo>
                    <a:pt x="48" y="137"/>
                  </a:lnTo>
                  <a:lnTo>
                    <a:pt x="42" y="63"/>
                  </a:lnTo>
                  <a:lnTo>
                    <a:pt x="29" y="0"/>
                  </a:lnTo>
                  <a:lnTo>
                    <a:pt x="30" y="31"/>
                  </a:lnTo>
                  <a:lnTo>
                    <a:pt x="25" y="71"/>
                  </a:lnTo>
                  <a:lnTo>
                    <a:pt x="17" y="114"/>
                  </a:lnTo>
                  <a:lnTo>
                    <a:pt x="8" y="156"/>
                  </a:lnTo>
                  <a:lnTo>
                    <a:pt x="0" y="181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808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85" name="Freeform 562"/>
            <p:cNvSpPr>
              <a:spLocks/>
            </p:cNvSpPr>
            <p:nvPr/>
          </p:nvSpPr>
          <p:spPr bwMode="auto">
            <a:xfrm>
              <a:off x="7259638" y="2073275"/>
              <a:ext cx="74613" cy="354012"/>
            </a:xfrm>
            <a:custGeom>
              <a:avLst/>
              <a:gdLst>
                <a:gd name="T0" fmla="*/ 20 w 93"/>
                <a:gd name="T1" fmla="*/ 25 h 447"/>
                <a:gd name="T2" fmla="*/ 36 w 93"/>
                <a:gd name="T3" fmla="*/ 53 h 447"/>
                <a:gd name="T4" fmla="*/ 53 w 93"/>
                <a:gd name="T5" fmla="*/ 105 h 447"/>
                <a:gd name="T6" fmla="*/ 64 w 93"/>
                <a:gd name="T7" fmla="*/ 164 h 447"/>
                <a:gd name="T8" fmla="*/ 68 w 93"/>
                <a:gd name="T9" fmla="*/ 228 h 447"/>
                <a:gd name="T10" fmla="*/ 66 w 93"/>
                <a:gd name="T11" fmla="*/ 320 h 447"/>
                <a:gd name="T12" fmla="*/ 57 w 93"/>
                <a:gd name="T13" fmla="*/ 390 h 447"/>
                <a:gd name="T14" fmla="*/ 74 w 93"/>
                <a:gd name="T15" fmla="*/ 428 h 447"/>
                <a:gd name="T16" fmla="*/ 87 w 93"/>
                <a:gd name="T17" fmla="*/ 447 h 447"/>
                <a:gd name="T18" fmla="*/ 91 w 93"/>
                <a:gd name="T19" fmla="*/ 401 h 447"/>
                <a:gd name="T20" fmla="*/ 93 w 93"/>
                <a:gd name="T21" fmla="*/ 331 h 447"/>
                <a:gd name="T22" fmla="*/ 91 w 93"/>
                <a:gd name="T23" fmla="*/ 255 h 447"/>
                <a:gd name="T24" fmla="*/ 85 w 93"/>
                <a:gd name="T25" fmla="*/ 173 h 447"/>
                <a:gd name="T26" fmla="*/ 72 w 93"/>
                <a:gd name="T27" fmla="*/ 105 h 447"/>
                <a:gd name="T28" fmla="*/ 55 w 93"/>
                <a:gd name="T29" fmla="*/ 59 h 447"/>
                <a:gd name="T30" fmla="*/ 38 w 93"/>
                <a:gd name="T31" fmla="*/ 29 h 447"/>
                <a:gd name="T32" fmla="*/ 17 w 93"/>
                <a:gd name="T33" fmla="*/ 12 h 447"/>
                <a:gd name="T34" fmla="*/ 0 w 93"/>
                <a:gd name="T35" fmla="*/ 0 h 447"/>
                <a:gd name="T36" fmla="*/ 20 w 93"/>
                <a:gd name="T37" fmla="*/ 25 h 447"/>
                <a:gd name="T38" fmla="*/ 20 w 93"/>
                <a:gd name="T39" fmla="*/ 25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" h="447">
                  <a:moveTo>
                    <a:pt x="20" y="25"/>
                  </a:moveTo>
                  <a:lnTo>
                    <a:pt x="36" y="53"/>
                  </a:lnTo>
                  <a:lnTo>
                    <a:pt x="53" y="105"/>
                  </a:lnTo>
                  <a:lnTo>
                    <a:pt x="64" y="164"/>
                  </a:lnTo>
                  <a:lnTo>
                    <a:pt x="68" y="228"/>
                  </a:lnTo>
                  <a:lnTo>
                    <a:pt x="66" y="320"/>
                  </a:lnTo>
                  <a:lnTo>
                    <a:pt x="57" y="390"/>
                  </a:lnTo>
                  <a:lnTo>
                    <a:pt x="74" y="428"/>
                  </a:lnTo>
                  <a:lnTo>
                    <a:pt x="87" y="447"/>
                  </a:lnTo>
                  <a:lnTo>
                    <a:pt x="91" y="401"/>
                  </a:lnTo>
                  <a:lnTo>
                    <a:pt x="93" y="331"/>
                  </a:lnTo>
                  <a:lnTo>
                    <a:pt x="91" y="255"/>
                  </a:lnTo>
                  <a:lnTo>
                    <a:pt x="85" y="173"/>
                  </a:lnTo>
                  <a:lnTo>
                    <a:pt x="72" y="105"/>
                  </a:lnTo>
                  <a:lnTo>
                    <a:pt x="55" y="59"/>
                  </a:lnTo>
                  <a:lnTo>
                    <a:pt x="38" y="29"/>
                  </a:lnTo>
                  <a:lnTo>
                    <a:pt x="17" y="12"/>
                  </a:lnTo>
                  <a:lnTo>
                    <a:pt x="0" y="0"/>
                  </a:lnTo>
                  <a:lnTo>
                    <a:pt x="20" y="25"/>
                  </a:lnTo>
                  <a:lnTo>
                    <a:pt x="20" y="25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86" name="Freeform 563"/>
            <p:cNvSpPr>
              <a:spLocks/>
            </p:cNvSpPr>
            <p:nvPr/>
          </p:nvSpPr>
          <p:spPr bwMode="auto">
            <a:xfrm>
              <a:off x="7672388" y="2089150"/>
              <a:ext cx="61913" cy="147637"/>
            </a:xfrm>
            <a:custGeom>
              <a:avLst/>
              <a:gdLst>
                <a:gd name="T0" fmla="*/ 0 w 78"/>
                <a:gd name="T1" fmla="*/ 82 h 186"/>
                <a:gd name="T2" fmla="*/ 65 w 78"/>
                <a:gd name="T3" fmla="*/ 0 h 186"/>
                <a:gd name="T4" fmla="*/ 72 w 78"/>
                <a:gd name="T5" fmla="*/ 86 h 186"/>
                <a:gd name="T6" fmla="*/ 78 w 78"/>
                <a:gd name="T7" fmla="*/ 186 h 186"/>
                <a:gd name="T8" fmla="*/ 0 w 78"/>
                <a:gd name="T9" fmla="*/ 82 h 186"/>
                <a:gd name="T10" fmla="*/ 0 w 78"/>
                <a:gd name="T11" fmla="*/ 8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86">
                  <a:moveTo>
                    <a:pt x="0" y="82"/>
                  </a:moveTo>
                  <a:lnTo>
                    <a:pt x="65" y="0"/>
                  </a:lnTo>
                  <a:lnTo>
                    <a:pt x="72" y="86"/>
                  </a:lnTo>
                  <a:lnTo>
                    <a:pt x="78" y="186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9D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87" name="Freeform 564"/>
            <p:cNvSpPr>
              <a:spLocks/>
            </p:cNvSpPr>
            <p:nvPr/>
          </p:nvSpPr>
          <p:spPr bwMode="auto">
            <a:xfrm>
              <a:off x="7515226" y="2130425"/>
              <a:ext cx="234950" cy="147637"/>
            </a:xfrm>
            <a:custGeom>
              <a:avLst/>
              <a:gdLst>
                <a:gd name="T0" fmla="*/ 40 w 296"/>
                <a:gd name="T1" fmla="*/ 141 h 187"/>
                <a:gd name="T2" fmla="*/ 43 w 296"/>
                <a:gd name="T3" fmla="*/ 122 h 187"/>
                <a:gd name="T4" fmla="*/ 53 w 296"/>
                <a:gd name="T5" fmla="*/ 105 h 187"/>
                <a:gd name="T6" fmla="*/ 60 w 296"/>
                <a:gd name="T7" fmla="*/ 92 h 187"/>
                <a:gd name="T8" fmla="*/ 79 w 296"/>
                <a:gd name="T9" fmla="*/ 75 h 187"/>
                <a:gd name="T10" fmla="*/ 98 w 296"/>
                <a:gd name="T11" fmla="*/ 63 h 187"/>
                <a:gd name="T12" fmla="*/ 114 w 296"/>
                <a:gd name="T13" fmla="*/ 59 h 187"/>
                <a:gd name="T14" fmla="*/ 127 w 296"/>
                <a:gd name="T15" fmla="*/ 56 h 187"/>
                <a:gd name="T16" fmla="*/ 140 w 296"/>
                <a:gd name="T17" fmla="*/ 54 h 187"/>
                <a:gd name="T18" fmla="*/ 155 w 296"/>
                <a:gd name="T19" fmla="*/ 52 h 187"/>
                <a:gd name="T20" fmla="*/ 169 w 296"/>
                <a:gd name="T21" fmla="*/ 52 h 187"/>
                <a:gd name="T22" fmla="*/ 195 w 296"/>
                <a:gd name="T23" fmla="*/ 61 h 187"/>
                <a:gd name="T24" fmla="*/ 218 w 296"/>
                <a:gd name="T25" fmla="*/ 78 h 187"/>
                <a:gd name="T26" fmla="*/ 231 w 296"/>
                <a:gd name="T27" fmla="*/ 97 h 187"/>
                <a:gd name="T28" fmla="*/ 239 w 296"/>
                <a:gd name="T29" fmla="*/ 113 h 187"/>
                <a:gd name="T30" fmla="*/ 243 w 296"/>
                <a:gd name="T31" fmla="*/ 128 h 187"/>
                <a:gd name="T32" fmla="*/ 245 w 296"/>
                <a:gd name="T33" fmla="*/ 145 h 187"/>
                <a:gd name="T34" fmla="*/ 296 w 296"/>
                <a:gd name="T35" fmla="*/ 160 h 187"/>
                <a:gd name="T36" fmla="*/ 294 w 296"/>
                <a:gd name="T37" fmla="*/ 149 h 187"/>
                <a:gd name="T38" fmla="*/ 294 w 296"/>
                <a:gd name="T39" fmla="*/ 135 h 187"/>
                <a:gd name="T40" fmla="*/ 288 w 296"/>
                <a:gd name="T41" fmla="*/ 116 h 187"/>
                <a:gd name="T42" fmla="*/ 283 w 296"/>
                <a:gd name="T43" fmla="*/ 96 h 187"/>
                <a:gd name="T44" fmla="*/ 273 w 296"/>
                <a:gd name="T45" fmla="*/ 75 h 187"/>
                <a:gd name="T46" fmla="*/ 260 w 296"/>
                <a:gd name="T47" fmla="*/ 52 h 187"/>
                <a:gd name="T48" fmla="*/ 241 w 296"/>
                <a:gd name="T49" fmla="*/ 33 h 187"/>
                <a:gd name="T50" fmla="*/ 216 w 296"/>
                <a:gd name="T51" fmla="*/ 18 h 187"/>
                <a:gd name="T52" fmla="*/ 203 w 296"/>
                <a:gd name="T53" fmla="*/ 10 h 187"/>
                <a:gd name="T54" fmla="*/ 186 w 296"/>
                <a:gd name="T55" fmla="*/ 4 h 187"/>
                <a:gd name="T56" fmla="*/ 169 w 296"/>
                <a:gd name="T57" fmla="*/ 0 h 187"/>
                <a:gd name="T58" fmla="*/ 150 w 296"/>
                <a:gd name="T59" fmla="*/ 0 h 187"/>
                <a:gd name="T60" fmla="*/ 129 w 296"/>
                <a:gd name="T61" fmla="*/ 0 h 187"/>
                <a:gd name="T62" fmla="*/ 110 w 296"/>
                <a:gd name="T63" fmla="*/ 0 h 187"/>
                <a:gd name="T64" fmla="*/ 93 w 296"/>
                <a:gd name="T65" fmla="*/ 4 h 187"/>
                <a:gd name="T66" fmla="*/ 79 w 296"/>
                <a:gd name="T67" fmla="*/ 12 h 187"/>
                <a:gd name="T68" fmla="*/ 66 w 296"/>
                <a:gd name="T69" fmla="*/ 18 h 187"/>
                <a:gd name="T70" fmla="*/ 47 w 296"/>
                <a:gd name="T71" fmla="*/ 33 h 187"/>
                <a:gd name="T72" fmla="*/ 28 w 296"/>
                <a:gd name="T73" fmla="*/ 56 h 187"/>
                <a:gd name="T74" fmla="*/ 17 w 296"/>
                <a:gd name="T75" fmla="*/ 80 h 187"/>
                <a:gd name="T76" fmla="*/ 7 w 296"/>
                <a:gd name="T77" fmla="*/ 105 h 187"/>
                <a:gd name="T78" fmla="*/ 2 w 296"/>
                <a:gd name="T79" fmla="*/ 128 h 187"/>
                <a:gd name="T80" fmla="*/ 0 w 296"/>
                <a:gd name="T81" fmla="*/ 151 h 187"/>
                <a:gd name="T82" fmla="*/ 2 w 296"/>
                <a:gd name="T83" fmla="*/ 170 h 187"/>
                <a:gd name="T84" fmla="*/ 2 w 296"/>
                <a:gd name="T85" fmla="*/ 183 h 187"/>
                <a:gd name="T86" fmla="*/ 38 w 296"/>
                <a:gd name="T87" fmla="*/ 1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6" h="187">
                  <a:moveTo>
                    <a:pt x="38" y="156"/>
                  </a:moveTo>
                  <a:lnTo>
                    <a:pt x="38" y="149"/>
                  </a:lnTo>
                  <a:lnTo>
                    <a:pt x="40" y="141"/>
                  </a:lnTo>
                  <a:lnTo>
                    <a:pt x="40" y="134"/>
                  </a:lnTo>
                  <a:lnTo>
                    <a:pt x="41" y="128"/>
                  </a:lnTo>
                  <a:lnTo>
                    <a:pt x="43" y="122"/>
                  </a:lnTo>
                  <a:lnTo>
                    <a:pt x="47" y="116"/>
                  </a:lnTo>
                  <a:lnTo>
                    <a:pt x="49" y="111"/>
                  </a:lnTo>
                  <a:lnTo>
                    <a:pt x="53" y="105"/>
                  </a:lnTo>
                  <a:lnTo>
                    <a:pt x="55" y="101"/>
                  </a:lnTo>
                  <a:lnTo>
                    <a:pt x="57" y="96"/>
                  </a:lnTo>
                  <a:lnTo>
                    <a:pt x="60" y="92"/>
                  </a:lnTo>
                  <a:lnTo>
                    <a:pt x="64" y="88"/>
                  </a:lnTo>
                  <a:lnTo>
                    <a:pt x="72" y="80"/>
                  </a:lnTo>
                  <a:lnTo>
                    <a:pt x="79" y="75"/>
                  </a:lnTo>
                  <a:lnTo>
                    <a:pt x="87" y="69"/>
                  </a:lnTo>
                  <a:lnTo>
                    <a:pt x="95" y="65"/>
                  </a:lnTo>
                  <a:lnTo>
                    <a:pt x="98" y="63"/>
                  </a:lnTo>
                  <a:lnTo>
                    <a:pt x="104" y="61"/>
                  </a:lnTo>
                  <a:lnTo>
                    <a:pt x="108" y="59"/>
                  </a:lnTo>
                  <a:lnTo>
                    <a:pt x="114" y="59"/>
                  </a:lnTo>
                  <a:lnTo>
                    <a:pt x="117" y="58"/>
                  </a:lnTo>
                  <a:lnTo>
                    <a:pt x="123" y="58"/>
                  </a:lnTo>
                  <a:lnTo>
                    <a:pt x="127" y="56"/>
                  </a:lnTo>
                  <a:lnTo>
                    <a:pt x="131" y="56"/>
                  </a:lnTo>
                  <a:lnTo>
                    <a:pt x="136" y="54"/>
                  </a:lnTo>
                  <a:lnTo>
                    <a:pt x="140" y="54"/>
                  </a:lnTo>
                  <a:lnTo>
                    <a:pt x="146" y="54"/>
                  </a:lnTo>
                  <a:lnTo>
                    <a:pt x="150" y="54"/>
                  </a:lnTo>
                  <a:lnTo>
                    <a:pt x="155" y="52"/>
                  </a:lnTo>
                  <a:lnTo>
                    <a:pt x="159" y="52"/>
                  </a:lnTo>
                  <a:lnTo>
                    <a:pt x="165" y="52"/>
                  </a:lnTo>
                  <a:lnTo>
                    <a:pt x="169" y="52"/>
                  </a:lnTo>
                  <a:lnTo>
                    <a:pt x="176" y="54"/>
                  </a:lnTo>
                  <a:lnTo>
                    <a:pt x="186" y="58"/>
                  </a:lnTo>
                  <a:lnTo>
                    <a:pt x="195" y="61"/>
                  </a:lnTo>
                  <a:lnTo>
                    <a:pt x="203" y="65"/>
                  </a:lnTo>
                  <a:lnTo>
                    <a:pt x="211" y="71"/>
                  </a:lnTo>
                  <a:lnTo>
                    <a:pt x="218" y="78"/>
                  </a:lnTo>
                  <a:lnTo>
                    <a:pt x="224" y="86"/>
                  </a:lnTo>
                  <a:lnTo>
                    <a:pt x="230" y="94"/>
                  </a:lnTo>
                  <a:lnTo>
                    <a:pt x="231" y="97"/>
                  </a:lnTo>
                  <a:lnTo>
                    <a:pt x="235" y="103"/>
                  </a:lnTo>
                  <a:lnTo>
                    <a:pt x="237" y="107"/>
                  </a:lnTo>
                  <a:lnTo>
                    <a:pt x="239" y="113"/>
                  </a:lnTo>
                  <a:lnTo>
                    <a:pt x="241" y="116"/>
                  </a:lnTo>
                  <a:lnTo>
                    <a:pt x="241" y="122"/>
                  </a:lnTo>
                  <a:lnTo>
                    <a:pt x="243" y="128"/>
                  </a:lnTo>
                  <a:lnTo>
                    <a:pt x="245" y="134"/>
                  </a:lnTo>
                  <a:lnTo>
                    <a:pt x="245" y="139"/>
                  </a:lnTo>
                  <a:lnTo>
                    <a:pt x="245" y="145"/>
                  </a:lnTo>
                  <a:lnTo>
                    <a:pt x="245" y="151"/>
                  </a:lnTo>
                  <a:lnTo>
                    <a:pt x="247" y="158"/>
                  </a:lnTo>
                  <a:lnTo>
                    <a:pt x="296" y="160"/>
                  </a:lnTo>
                  <a:lnTo>
                    <a:pt x="294" y="156"/>
                  </a:lnTo>
                  <a:lnTo>
                    <a:pt x="294" y="153"/>
                  </a:lnTo>
                  <a:lnTo>
                    <a:pt x="294" y="149"/>
                  </a:lnTo>
                  <a:lnTo>
                    <a:pt x="294" y="145"/>
                  </a:lnTo>
                  <a:lnTo>
                    <a:pt x="294" y="139"/>
                  </a:lnTo>
                  <a:lnTo>
                    <a:pt x="294" y="135"/>
                  </a:lnTo>
                  <a:lnTo>
                    <a:pt x="292" y="130"/>
                  </a:lnTo>
                  <a:lnTo>
                    <a:pt x="290" y="124"/>
                  </a:lnTo>
                  <a:lnTo>
                    <a:pt x="288" y="116"/>
                  </a:lnTo>
                  <a:lnTo>
                    <a:pt x="287" y="111"/>
                  </a:lnTo>
                  <a:lnTo>
                    <a:pt x="285" y="103"/>
                  </a:lnTo>
                  <a:lnTo>
                    <a:pt x="283" y="96"/>
                  </a:lnTo>
                  <a:lnTo>
                    <a:pt x="281" y="90"/>
                  </a:lnTo>
                  <a:lnTo>
                    <a:pt x="277" y="82"/>
                  </a:lnTo>
                  <a:lnTo>
                    <a:pt x="273" y="75"/>
                  </a:lnTo>
                  <a:lnTo>
                    <a:pt x="269" y="67"/>
                  </a:lnTo>
                  <a:lnTo>
                    <a:pt x="264" y="59"/>
                  </a:lnTo>
                  <a:lnTo>
                    <a:pt x="260" y="52"/>
                  </a:lnTo>
                  <a:lnTo>
                    <a:pt x="254" y="46"/>
                  </a:lnTo>
                  <a:lnTo>
                    <a:pt x="249" y="40"/>
                  </a:lnTo>
                  <a:lnTo>
                    <a:pt x="241" y="33"/>
                  </a:lnTo>
                  <a:lnTo>
                    <a:pt x="235" y="27"/>
                  </a:lnTo>
                  <a:lnTo>
                    <a:pt x="226" y="21"/>
                  </a:lnTo>
                  <a:lnTo>
                    <a:pt x="216" y="18"/>
                  </a:lnTo>
                  <a:lnTo>
                    <a:pt x="212" y="14"/>
                  </a:lnTo>
                  <a:lnTo>
                    <a:pt x="207" y="12"/>
                  </a:lnTo>
                  <a:lnTo>
                    <a:pt x="203" y="10"/>
                  </a:lnTo>
                  <a:lnTo>
                    <a:pt x="197" y="8"/>
                  </a:lnTo>
                  <a:lnTo>
                    <a:pt x="192" y="6"/>
                  </a:lnTo>
                  <a:lnTo>
                    <a:pt x="186" y="4"/>
                  </a:lnTo>
                  <a:lnTo>
                    <a:pt x="180" y="2"/>
                  </a:lnTo>
                  <a:lnTo>
                    <a:pt x="174" y="2"/>
                  </a:lnTo>
                  <a:lnTo>
                    <a:pt x="169" y="0"/>
                  </a:lnTo>
                  <a:lnTo>
                    <a:pt x="163" y="0"/>
                  </a:lnTo>
                  <a:lnTo>
                    <a:pt x="155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35" y="0"/>
                  </a:lnTo>
                  <a:lnTo>
                    <a:pt x="129" y="0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10" y="0"/>
                  </a:lnTo>
                  <a:lnTo>
                    <a:pt x="104" y="2"/>
                  </a:lnTo>
                  <a:lnTo>
                    <a:pt x="98" y="4"/>
                  </a:lnTo>
                  <a:lnTo>
                    <a:pt x="93" y="4"/>
                  </a:lnTo>
                  <a:lnTo>
                    <a:pt x="89" y="6"/>
                  </a:lnTo>
                  <a:lnTo>
                    <a:pt x="83" y="8"/>
                  </a:lnTo>
                  <a:lnTo>
                    <a:pt x="79" y="12"/>
                  </a:lnTo>
                  <a:lnTo>
                    <a:pt x="74" y="14"/>
                  </a:lnTo>
                  <a:lnTo>
                    <a:pt x="70" y="16"/>
                  </a:lnTo>
                  <a:lnTo>
                    <a:pt x="66" y="18"/>
                  </a:lnTo>
                  <a:lnTo>
                    <a:pt x="62" y="21"/>
                  </a:lnTo>
                  <a:lnTo>
                    <a:pt x="55" y="27"/>
                  </a:lnTo>
                  <a:lnTo>
                    <a:pt x="47" y="33"/>
                  </a:lnTo>
                  <a:lnTo>
                    <a:pt x="40" y="40"/>
                  </a:lnTo>
                  <a:lnTo>
                    <a:pt x="34" y="48"/>
                  </a:lnTo>
                  <a:lnTo>
                    <a:pt x="28" y="56"/>
                  </a:lnTo>
                  <a:lnTo>
                    <a:pt x="24" y="63"/>
                  </a:lnTo>
                  <a:lnTo>
                    <a:pt x="19" y="71"/>
                  </a:lnTo>
                  <a:lnTo>
                    <a:pt x="17" y="80"/>
                  </a:lnTo>
                  <a:lnTo>
                    <a:pt x="13" y="88"/>
                  </a:lnTo>
                  <a:lnTo>
                    <a:pt x="9" y="96"/>
                  </a:lnTo>
                  <a:lnTo>
                    <a:pt x="7" y="105"/>
                  </a:lnTo>
                  <a:lnTo>
                    <a:pt x="5" y="113"/>
                  </a:lnTo>
                  <a:lnTo>
                    <a:pt x="2" y="120"/>
                  </a:lnTo>
                  <a:lnTo>
                    <a:pt x="2" y="128"/>
                  </a:lnTo>
                  <a:lnTo>
                    <a:pt x="2" y="135"/>
                  </a:lnTo>
                  <a:lnTo>
                    <a:pt x="2" y="143"/>
                  </a:lnTo>
                  <a:lnTo>
                    <a:pt x="0" y="151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2" y="170"/>
                  </a:lnTo>
                  <a:lnTo>
                    <a:pt x="2" y="173"/>
                  </a:lnTo>
                  <a:lnTo>
                    <a:pt x="2" y="179"/>
                  </a:lnTo>
                  <a:lnTo>
                    <a:pt x="2" y="183"/>
                  </a:lnTo>
                  <a:lnTo>
                    <a:pt x="3" y="187"/>
                  </a:lnTo>
                  <a:lnTo>
                    <a:pt x="38" y="156"/>
                  </a:lnTo>
                  <a:lnTo>
                    <a:pt x="38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88" name="Freeform 565"/>
            <p:cNvSpPr>
              <a:spLocks/>
            </p:cNvSpPr>
            <p:nvPr/>
          </p:nvSpPr>
          <p:spPr bwMode="auto">
            <a:xfrm>
              <a:off x="7835901" y="2062163"/>
              <a:ext cx="49213" cy="119062"/>
            </a:xfrm>
            <a:custGeom>
              <a:avLst/>
              <a:gdLst>
                <a:gd name="T0" fmla="*/ 61 w 61"/>
                <a:gd name="T1" fmla="*/ 104 h 150"/>
                <a:gd name="T2" fmla="*/ 8 w 61"/>
                <a:gd name="T3" fmla="*/ 150 h 150"/>
                <a:gd name="T4" fmla="*/ 0 w 61"/>
                <a:gd name="T5" fmla="*/ 19 h 150"/>
                <a:gd name="T6" fmla="*/ 59 w 61"/>
                <a:gd name="T7" fmla="*/ 0 h 150"/>
                <a:gd name="T8" fmla="*/ 61 w 61"/>
                <a:gd name="T9" fmla="*/ 104 h 150"/>
                <a:gd name="T10" fmla="*/ 61 w 61"/>
                <a:gd name="T11" fmla="*/ 10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150">
                  <a:moveTo>
                    <a:pt x="61" y="104"/>
                  </a:moveTo>
                  <a:lnTo>
                    <a:pt x="8" y="150"/>
                  </a:lnTo>
                  <a:lnTo>
                    <a:pt x="0" y="19"/>
                  </a:lnTo>
                  <a:lnTo>
                    <a:pt x="59" y="0"/>
                  </a:lnTo>
                  <a:lnTo>
                    <a:pt x="61" y="104"/>
                  </a:lnTo>
                  <a:lnTo>
                    <a:pt x="61" y="104"/>
                  </a:lnTo>
                  <a:close/>
                </a:path>
              </a:pathLst>
            </a:custGeom>
            <a:solidFill>
              <a:srgbClr val="667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89" name="Freeform 566"/>
            <p:cNvSpPr>
              <a:spLocks/>
            </p:cNvSpPr>
            <p:nvPr/>
          </p:nvSpPr>
          <p:spPr bwMode="auto">
            <a:xfrm>
              <a:off x="7829551" y="2066925"/>
              <a:ext cx="55563" cy="58737"/>
            </a:xfrm>
            <a:custGeom>
              <a:avLst/>
              <a:gdLst>
                <a:gd name="T0" fmla="*/ 11 w 68"/>
                <a:gd name="T1" fmla="*/ 74 h 74"/>
                <a:gd name="T2" fmla="*/ 68 w 68"/>
                <a:gd name="T3" fmla="*/ 40 h 74"/>
                <a:gd name="T4" fmla="*/ 68 w 68"/>
                <a:gd name="T5" fmla="*/ 0 h 74"/>
                <a:gd name="T6" fmla="*/ 0 w 68"/>
                <a:gd name="T7" fmla="*/ 21 h 74"/>
                <a:gd name="T8" fmla="*/ 11 w 68"/>
                <a:gd name="T9" fmla="*/ 74 h 74"/>
                <a:gd name="T10" fmla="*/ 11 w 68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4">
                  <a:moveTo>
                    <a:pt x="11" y="74"/>
                  </a:moveTo>
                  <a:lnTo>
                    <a:pt x="68" y="40"/>
                  </a:lnTo>
                  <a:lnTo>
                    <a:pt x="68" y="0"/>
                  </a:lnTo>
                  <a:lnTo>
                    <a:pt x="0" y="21"/>
                  </a:lnTo>
                  <a:lnTo>
                    <a:pt x="11" y="74"/>
                  </a:lnTo>
                  <a:lnTo>
                    <a:pt x="11" y="74"/>
                  </a:lnTo>
                  <a:close/>
                </a:path>
              </a:pathLst>
            </a:custGeom>
            <a:solidFill>
              <a:srgbClr val="52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90" name="Freeform 567"/>
            <p:cNvSpPr>
              <a:spLocks/>
            </p:cNvSpPr>
            <p:nvPr/>
          </p:nvSpPr>
          <p:spPr bwMode="auto">
            <a:xfrm>
              <a:off x="7759701" y="1679575"/>
              <a:ext cx="166688" cy="417512"/>
            </a:xfrm>
            <a:custGeom>
              <a:avLst/>
              <a:gdLst>
                <a:gd name="T0" fmla="*/ 73 w 211"/>
                <a:gd name="T1" fmla="*/ 2 h 525"/>
                <a:gd name="T2" fmla="*/ 90 w 211"/>
                <a:gd name="T3" fmla="*/ 15 h 525"/>
                <a:gd name="T4" fmla="*/ 99 w 211"/>
                <a:gd name="T5" fmla="*/ 25 h 525"/>
                <a:gd name="T6" fmla="*/ 113 w 211"/>
                <a:gd name="T7" fmla="*/ 40 h 525"/>
                <a:gd name="T8" fmla="*/ 124 w 211"/>
                <a:gd name="T9" fmla="*/ 61 h 525"/>
                <a:gd name="T10" fmla="*/ 133 w 211"/>
                <a:gd name="T11" fmla="*/ 76 h 525"/>
                <a:gd name="T12" fmla="*/ 141 w 211"/>
                <a:gd name="T13" fmla="*/ 89 h 525"/>
                <a:gd name="T14" fmla="*/ 149 w 211"/>
                <a:gd name="T15" fmla="*/ 106 h 525"/>
                <a:gd name="T16" fmla="*/ 156 w 211"/>
                <a:gd name="T17" fmla="*/ 122 h 525"/>
                <a:gd name="T18" fmla="*/ 164 w 211"/>
                <a:gd name="T19" fmla="*/ 141 h 525"/>
                <a:gd name="T20" fmla="*/ 171 w 211"/>
                <a:gd name="T21" fmla="*/ 162 h 525"/>
                <a:gd name="T22" fmla="*/ 179 w 211"/>
                <a:gd name="T23" fmla="*/ 184 h 525"/>
                <a:gd name="T24" fmla="*/ 187 w 211"/>
                <a:gd name="T25" fmla="*/ 207 h 525"/>
                <a:gd name="T26" fmla="*/ 192 w 211"/>
                <a:gd name="T27" fmla="*/ 228 h 525"/>
                <a:gd name="T28" fmla="*/ 196 w 211"/>
                <a:gd name="T29" fmla="*/ 251 h 525"/>
                <a:gd name="T30" fmla="*/ 200 w 211"/>
                <a:gd name="T31" fmla="*/ 272 h 525"/>
                <a:gd name="T32" fmla="*/ 204 w 211"/>
                <a:gd name="T33" fmla="*/ 293 h 525"/>
                <a:gd name="T34" fmla="*/ 206 w 211"/>
                <a:gd name="T35" fmla="*/ 312 h 525"/>
                <a:gd name="T36" fmla="*/ 208 w 211"/>
                <a:gd name="T37" fmla="*/ 331 h 525"/>
                <a:gd name="T38" fmla="*/ 209 w 211"/>
                <a:gd name="T39" fmla="*/ 352 h 525"/>
                <a:gd name="T40" fmla="*/ 209 w 211"/>
                <a:gd name="T41" fmla="*/ 369 h 525"/>
                <a:gd name="T42" fmla="*/ 209 w 211"/>
                <a:gd name="T43" fmla="*/ 386 h 525"/>
                <a:gd name="T44" fmla="*/ 209 w 211"/>
                <a:gd name="T45" fmla="*/ 401 h 525"/>
                <a:gd name="T46" fmla="*/ 209 w 211"/>
                <a:gd name="T47" fmla="*/ 416 h 525"/>
                <a:gd name="T48" fmla="*/ 206 w 211"/>
                <a:gd name="T49" fmla="*/ 441 h 525"/>
                <a:gd name="T50" fmla="*/ 206 w 211"/>
                <a:gd name="T51" fmla="*/ 462 h 525"/>
                <a:gd name="T52" fmla="*/ 202 w 211"/>
                <a:gd name="T53" fmla="*/ 477 h 525"/>
                <a:gd name="T54" fmla="*/ 200 w 211"/>
                <a:gd name="T55" fmla="*/ 487 h 525"/>
                <a:gd name="T56" fmla="*/ 162 w 211"/>
                <a:gd name="T57" fmla="*/ 452 h 525"/>
                <a:gd name="T58" fmla="*/ 162 w 211"/>
                <a:gd name="T59" fmla="*/ 445 h 525"/>
                <a:gd name="T60" fmla="*/ 166 w 211"/>
                <a:gd name="T61" fmla="*/ 426 h 525"/>
                <a:gd name="T62" fmla="*/ 166 w 211"/>
                <a:gd name="T63" fmla="*/ 412 h 525"/>
                <a:gd name="T64" fmla="*/ 168 w 211"/>
                <a:gd name="T65" fmla="*/ 397 h 525"/>
                <a:gd name="T66" fmla="*/ 168 w 211"/>
                <a:gd name="T67" fmla="*/ 378 h 525"/>
                <a:gd name="T68" fmla="*/ 168 w 211"/>
                <a:gd name="T69" fmla="*/ 359 h 525"/>
                <a:gd name="T70" fmla="*/ 168 w 211"/>
                <a:gd name="T71" fmla="*/ 338 h 525"/>
                <a:gd name="T72" fmla="*/ 168 w 211"/>
                <a:gd name="T73" fmla="*/ 317 h 525"/>
                <a:gd name="T74" fmla="*/ 166 w 211"/>
                <a:gd name="T75" fmla="*/ 293 h 525"/>
                <a:gd name="T76" fmla="*/ 162 w 211"/>
                <a:gd name="T77" fmla="*/ 268 h 525"/>
                <a:gd name="T78" fmla="*/ 158 w 211"/>
                <a:gd name="T79" fmla="*/ 243 h 525"/>
                <a:gd name="T80" fmla="*/ 154 w 211"/>
                <a:gd name="T81" fmla="*/ 219 h 525"/>
                <a:gd name="T82" fmla="*/ 147 w 211"/>
                <a:gd name="T83" fmla="*/ 194 h 525"/>
                <a:gd name="T84" fmla="*/ 139 w 211"/>
                <a:gd name="T85" fmla="*/ 169 h 525"/>
                <a:gd name="T86" fmla="*/ 128 w 211"/>
                <a:gd name="T87" fmla="*/ 144 h 525"/>
                <a:gd name="T88" fmla="*/ 114 w 211"/>
                <a:gd name="T89" fmla="*/ 122 h 525"/>
                <a:gd name="T90" fmla="*/ 101 w 211"/>
                <a:gd name="T91" fmla="*/ 99 h 525"/>
                <a:gd name="T92" fmla="*/ 84 w 211"/>
                <a:gd name="T93" fmla="*/ 76 h 525"/>
                <a:gd name="T94" fmla="*/ 65 w 211"/>
                <a:gd name="T95" fmla="*/ 57 h 525"/>
                <a:gd name="T96" fmla="*/ 0 w 211"/>
                <a:gd name="T97" fmla="*/ 11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1" h="525">
                  <a:moveTo>
                    <a:pt x="0" y="11"/>
                  </a:moveTo>
                  <a:lnTo>
                    <a:pt x="71" y="0"/>
                  </a:lnTo>
                  <a:lnTo>
                    <a:pt x="73" y="2"/>
                  </a:lnTo>
                  <a:lnTo>
                    <a:pt x="80" y="6"/>
                  </a:lnTo>
                  <a:lnTo>
                    <a:pt x="84" y="9"/>
                  </a:lnTo>
                  <a:lnTo>
                    <a:pt x="90" y="15"/>
                  </a:lnTo>
                  <a:lnTo>
                    <a:pt x="92" y="17"/>
                  </a:lnTo>
                  <a:lnTo>
                    <a:pt x="95" y="21"/>
                  </a:lnTo>
                  <a:lnTo>
                    <a:pt x="99" y="25"/>
                  </a:lnTo>
                  <a:lnTo>
                    <a:pt x="105" y="30"/>
                  </a:lnTo>
                  <a:lnTo>
                    <a:pt x="109" y="34"/>
                  </a:lnTo>
                  <a:lnTo>
                    <a:pt x="113" y="40"/>
                  </a:lnTo>
                  <a:lnTo>
                    <a:pt x="114" y="46"/>
                  </a:lnTo>
                  <a:lnTo>
                    <a:pt x="120" y="53"/>
                  </a:lnTo>
                  <a:lnTo>
                    <a:pt x="124" y="61"/>
                  </a:lnTo>
                  <a:lnTo>
                    <a:pt x="128" y="68"/>
                  </a:lnTo>
                  <a:lnTo>
                    <a:pt x="132" y="72"/>
                  </a:lnTo>
                  <a:lnTo>
                    <a:pt x="133" y="76"/>
                  </a:lnTo>
                  <a:lnTo>
                    <a:pt x="135" y="82"/>
                  </a:lnTo>
                  <a:lnTo>
                    <a:pt x="139" y="85"/>
                  </a:lnTo>
                  <a:lnTo>
                    <a:pt x="141" y="89"/>
                  </a:lnTo>
                  <a:lnTo>
                    <a:pt x="143" y="95"/>
                  </a:lnTo>
                  <a:lnTo>
                    <a:pt x="147" y="101"/>
                  </a:lnTo>
                  <a:lnTo>
                    <a:pt x="149" y="106"/>
                  </a:lnTo>
                  <a:lnTo>
                    <a:pt x="151" y="110"/>
                  </a:lnTo>
                  <a:lnTo>
                    <a:pt x="154" y="116"/>
                  </a:lnTo>
                  <a:lnTo>
                    <a:pt x="156" y="122"/>
                  </a:lnTo>
                  <a:lnTo>
                    <a:pt x="158" y="127"/>
                  </a:lnTo>
                  <a:lnTo>
                    <a:pt x="160" y="135"/>
                  </a:lnTo>
                  <a:lnTo>
                    <a:pt x="164" y="141"/>
                  </a:lnTo>
                  <a:lnTo>
                    <a:pt x="166" y="146"/>
                  </a:lnTo>
                  <a:lnTo>
                    <a:pt x="168" y="154"/>
                  </a:lnTo>
                  <a:lnTo>
                    <a:pt x="171" y="162"/>
                  </a:lnTo>
                  <a:lnTo>
                    <a:pt x="173" y="167"/>
                  </a:lnTo>
                  <a:lnTo>
                    <a:pt x="175" y="175"/>
                  </a:lnTo>
                  <a:lnTo>
                    <a:pt x="179" y="184"/>
                  </a:lnTo>
                  <a:lnTo>
                    <a:pt x="181" y="192"/>
                  </a:lnTo>
                  <a:lnTo>
                    <a:pt x="183" y="200"/>
                  </a:lnTo>
                  <a:lnTo>
                    <a:pt x="187" y="207"/>
                  </a:lnTo>
                  <a:lnTo>
                    <a:pt x="189" y="213"/>
                  </a:lnTo>
                  <a:lnTo>
                    <a:pt x="190" y="220"/>
                  </a:lnTo>
                  <a:lnTo>
                    <a:pt x="192" y="228"/>
                  </a:lnTo>
                  <a:lnTo>
                    <a:pt x="194" y="236"/>
                  </a:lnTo>
                  <a:lnTo>
                    <a:pt x="196" y="243"/>
                  </a:lnTo>
                  <a:lnTo>
                    <a:pt x="196" y="251"/>
                  </a:lnTo>
                  <a:lnTo>
                    <a:pt x="198" y="258"/>
                  </a:lnTo>
                  <a:lnTo>
                    <a:pt x="200" y="264"/>
                  </a:lnTo>
                  <a:lnTo>
                    <a:pt x="200" y="272"/>
                  </a:lnTo>
                  <a:lnTo>
                    <a:pt x="202" y="277"/>
                  </a:lnTo>
                  <a:lnTo>
                    <a:pt x="204" y="285"/>
                  </a:lnTo>
                  <a:lnTo>
                    <a:pt x="204" y="293"/>
                  </a:lnTo>
                  <a:lnTo>
                    <a:pt x="206" y="300"/>
                  </a:lnTo>
                  <a:lnTo>
                    <a:pt x="206" y="306"/>
                  </a:lnTo>
                  <a:lnTo>
                    <a:pt x="206" y="312"/>
                  </a:lnTo>
                  <a:lnTo>
                    <a:pt x="208" y="319"/>
                  </a:lnTo>
                  <a:lnTo>
                    <a:pt x="208" y="325"/>
                  </a:lnTo>
                  <a:lnTo>
                    <a:pt x="208" y="331"/>
                  </a:lnTo>
                  <a:lnTo>
                    <a:pt x="209" y="338"/>
                  </a:lnTo>
                  <a:lnTo>
                    <a:pt x="209" y="344"/>
                  </a:lnTo>
                  <a:lnTo>
                    <a:pt x="209" y="352"/>
                  </a:lnTo>
                  <a:lnTo>
                    <a:pt x="209" y="357"/>
                  </a:lnTo>
                  <a:lnTo>
                    <a:pt x="209" y="363"/>
                  </a:lnTo>
                  <a:lnTo>
                    <a:pt x="209" y="369"/>
                  </a:lnTo>
                  <a:lnTo>
                    <a:pt x="209" y="374"/>
                  </a:lnTo>
                  <a:lnTo>
                    <a:pt x="209" y="380"/>
                  </a:lnTo>
                  <a:lnTo>
                    <a:pt x="209" y="386"/>
                  </a:lnTo>
                  <a:lnTo>
                    <a:pt x="209" y="392"/>
                  </a:lnTo>
                  <a:lnTo>
                    <a:pt x="211" y="397"/>
                  </a:lnTo>
                  <a:lnTo>
                    <a:pt x="209" y="401"/>
                  </a:lnTo>
                  <a:lnTo>
                    <a:pt x="209" y="407"/>
                  </a:lnTo>
                  <a:lnTo>
                    <a:pt x="209" y="411"/>
                  </a:lnTo>
                  <a:lnTo>
                    <a:pt x="209" y="416"/>
                  </a:lnTo>
                  <a:lnTo>
                    <a:pt x="208" y="424"/>
                  </a:lnTo>
                  <a:lnTo>
                    <a:pt x="208" y="433"/>
                  </a:lnTo>
                  <a:lnTo>
                    <a:pt x="206" y="441"/>
                  </a:lnTo>
                  <a:lnTo>
                    <a:pt x="206" y="449"/>
                  </a:lnTo>
                  <a:lnTo>
                    <a:pt x="206" y="456"/>
                  </a:lnTo>
                  <a:lnTo>
                    <a:pt x="206" y="462"/>
                  </a:lnTo>
                  <a:lnTo>
                    <a:pt x="204" y="468"/>
                  </a:lnTo>
                  <a:lnTo>
                    <a:pt x="202" y="473"/>
                  </a:lnTo>
                  <a:lnTo>
                    <a:pt x="202" y="477"/>
                  </a:lnTo>
                  <a:lnTo>
                    <a:pt x="202" y="481"/>
                  </a:lnTo>
                  <a:lnTo>
                    <a:pt x="200" y="485"/>
                  </a:lnTo>
                  <a:lnTo>
                    <a:pt x="200" y="487"/>
                  </a:lnTo>
                  <a:lnTo>
                    <a:pt x="90" y="525"/>
                  </a:lnTo>
                  <a:lnTo>
                    <a:pt x="90" y="481"/>
                  </a:lnTo>
                  <a:lnTo>
                    <a:pt x="162" y="452"/>
                  </a:lnTo>
                  <a:lnTo>
                    <a:pt x="162" y="450"/>
                  </a:lnTo>
                  <a:lnTo>
                    <a:pt x="162" y="449"/>
                  </a:lnTo>
                  <a:lnTo>
                    <a:pt x="162" y="445"/>
                  </a:lnTo>
                  <a:lnTo>
                    <a:pt x="164" y="441"/>
                  </a:lnTo>
                  <a:lnTo>
                    <a:pt x="164" y="433"/>
                  </a:lnTo>
                  <a:lnTo>
                    <a:pt x="166" y="426"/>
                  </a:lnTo>
                  <a:lnTo>
                    <a:pt x="166" y="422"/>
                  </a:lnTo>
                  <a:lnTo>
                    <a:pt x="166" y="416"/>
                  </a:lnTo>
                  <a:lnTo>
                    <a:pt x="166" y="412"/>
                  </a:lnTo>
                  <a:lnTo>
                    <a:pt x="168" y="409"/>
                  </a:lnTo>
                  <a:lnTo>
                    <a:pt x="168" y="403"/>
                  </a:lnTo>
                  <a:lnTo>
                    <a:pt x="168" y="397"/>
                  </a:lnTo>
                  <a:lnTo>
                    <a:pt x="168" y="392"/>
                  </a:lnTo>
                  <a:lnTo>
                    <a:pt x="168" y="386"/>
                  </a:lnTo>
                  <a:lnTo>
                    <a:pt x="168" y="378"/>
                  </a:lnTo>
                  <a:lnTo>
                    <a:pt x="168" y="373"/>
                  </a:lnTo>
                  <a:lnTo>
                    <a:pt x="168" y="365"/>
                  </a:lnTo>
                  <a:lnTo>
                    <a:pt x="168" y="359"/>
                  </a:lnTo>
                  <a:lnTo>
                    <a:pt x="168" y="352"/>
                  </a:lnTo>
                  <a:lnTo>
                    <a:pt x="168" y="346"/>
                  </a:lnTo>
                  <a:lnTo>
                    <a:pt x="168" y="338"/>
                  </a:lnTo>
                  <a:lnTo>
                    <a:pt x="168" y="331"/>
                  </a:lnTo>
                  <a:lnTo>
                    <a:pt x="168" y="323"/>
                  </a:lnTo>
                  <a:lnTo>
                    <a:pt x="168" y="317"/>
                  </a:lnTo>
                  <a:lnTo>
                    <a:pt x="168" y="310"/>
                  </a:lnTo>
                  <a:lnTo>
                    <a:pt x="168" y="302"/>
                  </a:lnTo>
                  <a:lnTo>
                    <a:pt x="166" y="293"/>
                  </a:lnTo>
                  <a:lnTo>
                    <a:pt x="164" y="285"/>
                  </a:lnTo>
                  <a:lnTo>
                    <a:pt x="164" y="277"/>
                  </a:lnTo>
                  <a:lnTo>
                    <a:pt x="162" y="268"/>
                  </a:lnTo>
                  <a:lnTo>
                    <a:pt x="160" y="260"/>
                  </a:lnTo>
                  <a:lnTo>
                    <a:pt x="160" y="253"/>
                  </a:lnTo>
                  <a:lnTo>
                    <a:pt x="158" y="243"/>
                  </a:lnTo>
                  <a:lnTo>
                    <a:pt x="158" y="236"/>
                  </a:lnTo>
                  <a:lnTo>
                    <a:pt x="154" y="226"/>
                  </a:lnTo>
                  <a:lnTo>
                    <a:pt x="154" y="219"/>
                  </a:lnTo>
                  <a:lnTo>
                    <a:pt x="151" y="211"/>
                  </a:lnTo>
                  <a:lnTo>
                    <a:pt x="149" y="201"/>
                  </a:lnTo>
                  <a:lnTo>
                    <a:pt x="147" y="194"/>
                  </a:lnTo>
                  <a:lnTo>
                    <a:pt x="143" y="186"/>
                  </a:lnTo>
                  <a:lnTo>
                    <a:pt x="141" y="177"/>
                  </a:lnTo>
                  <a:lnTo>
                    <a:pt x="139" y="169"/>
                  </a:lnTo>
                  <a:lnTo>
                    <a:pt x="133" y="162"/>
                  </a:lnTo>
                  <a:lnTo>
                    <a:pt x="132" y="152"/>
                  </a:lnTo>
                  <a:lnTo>
                    <a:pt x="128" y="144"/>
                  </a:lnTo>
                  <a:lnTo>
                    <a:pt x="124" y="137"/>
                  </a:lnTo>
                  <a:lnTo>
                    <a:pt x="120" y="127"/>
                  </a:lnTo>
                  <a:lnTo>
                    <a:pt x="114" y="122"/>
                  </a:lnTo>
                  <a:lnTo>
                    <a:pt x="111" y="114"/>
                  </a:lnTo>
                  <a:lnTo>
                    <a:pt x="107" y="106"/>
                  </a:lnTo>
                  <a:lnTo>
                    <a:pt x="101" y="99"/>
                  </a:lnTo>
                  <a:lnTo>
                    <a:pt x="95" y="91"/>
                  </a:lnTo>
                  <a:lnTo>
                    <a:pt x="90" y="84"/>
                  </a:lnTo>
                  <a:lnTo>
                    <a:pt x="84" y="76"/>
                  </a:lnTo>
                  <a:lnTo>
                    <a:pt x="78" y="68"/>
                  </a:lnTo>
                  <a:lnTo>
                    <a:pt x="73" y="63"/>
                  </a:lnTo>
                  <a:lnTo>
                    <a:pt x="65" y="57"/>
                  </a:lnTo>
                  <a:lnTo>
                    <a:pt x="59" y="51"/>
                  </a:lnTo>
                  <a:lnTo>
                    <a:pt x="16" y="51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91" name="Freeform 568"/>
            <p:cNvSpPr>
              <a:spLocks/>
            </p:cNvSpPr>
            <p:nvPr/>
          </p:nvSpPr>
          <p:spPr bwMode="auto">
            <a:xfrm>
              <a:off x="7848601" y="2209800"/>
              <a:ext cx="41275" cy="80962"/>
            </a:xfrm>
            <a:custGeom>
              <a:avLst/>
              <a:gdLst>
                <a:gd name="T0" fmla="*/ 39 w 53"/>
                <a:gd name="T1" fmla="*/ 0 h 103"/>
                <a:gd name="T2" fmla="*/ 0 w 53"/>
                <a:gd name="T3" fmla="*/ 36 h 103"/>
                <a:gd name="T4" fmla="*/ 53 w 53"/>
                <a:gd name="T5" fmla="*/ 103 h 103"/>
                <a:gd name="T6" fmla="*/ 39 w 53"/>
                <a:gd name="T7" fmla="*/ 0 h 103"/>
                <a:gd name="T8" fmla="*/ 39 w 53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3">
                  <a:moveTo>
                    <a:pt x="39" y="0"/>
                  </a:moveTo>
                  <a:lnTo>
                    <a:pt x="0" y="36"/>
                  </a:lnTo>
                  <a:lnTo>
                    <a:pt x="53" y="103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8A99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92" name="Freeform 569"/>
            <p:cNvSpPr>
              <a:spLocks/>
            </p:cNvSpPr>
            <p:nvPr/>
          </p:nvSpPr>
          <p:spPr bwMode="auto">
            <a:xfrm>
              <a:off x="7304088" y="2209800"/>
              <a:ext cx="684213" cy="549275"/>
            </a:xfrm>
            <a:custGeom>
              <a:avLst/>
              <a:gdLst>
                <a:gd name="T0" fmla="*/ 813 w 862"/>
                <a:gd name="T1" fmla="*/ 266 h 692"/>
                <a:gd name="T2" fmla="*/ 798 w 862"/>
                <a:gd name="T3" fmla="*/ 272 h 692"/>
                <a:gd name="T4" fmla="*/ 781 w 862"/>
                <a:gd name="T5" fmla="*/ 276 h 692"/>
                <a:gd name="T6" fmla="*/ 762 w 862"/>
                <a:gd name="T7" fmla="*/ 282 h 692"/>
                <a:gd name="T8" fmla="*/ 739 w 862"/>
                <a:gd name="T9" fmla="*/ 289 h 692"/>
                <a:gd name="T10" fmla="*/ 712 w 862"/>
                <a:gd name="T11" fmla="*/ 297 h 692"/>
                <a:gd name="T12" fmla="*/ 682 w 862"/>
                <a:gd name="T13" fmla="*/ 304 h 692"/>
                <a:gd name="T14" fmla="*/ 648 w 862"/>
                <a:gd name="T15" fmla="*/ 314 h 692"/>
                <a:gd name="T16" fmla="*/ 610 w 862"/>
                <a:gd name="T17" fmla="*/ 325 h 692"/>
                <a:gd name="T18" fmla="*/ 572 w 862"/>
                <a:gd name="T19" fmla="*/ 337 h 692"/>
                <a:gd name="T20" fmla="*/ 526 w 862"/>
                <a:gd name="T21" fmla="*/ 346 h 692"/>
                <a:gd name="T22" fmla="*/ 480 w 862"/>
                <a:gd name="T23" fmla="*/ 358 h 692"/>
                <a:gd name="T24" fmla="*/ 431 w 862"/>
                <a:gd name="T25" fmla="*/ 371 h 692"/>
                <a:gd name="T26" fmla="*/ 382 w 862"/>
                <a:gd name="T27" fmla="*/ 382 h 692"/>
                <a:gd name="T28" fmla="*/ 328 w 862"/>
                <a:gd name="T29" fmla="*/ 394 h 692"/>
                <a:gd name="T30" fmla="*/ 273 w 862"/>
                <a:gd name="T31" fmla="*/ 405 h 692"/>
                <a:gd name="T32" fmla="*/ 216 w 862"/>
                <a:gd name="T33" fmla="*/ 415 h 692"/>
                <a:gd name="T34" fmla="*/ 159 w 862"/>
                <a:gd name="T35" fmla="*/ 428 h 692"/>
                <a:gd name="T36" fmla="*/ 98 w 862"/>
                <a:gd name="T37" fmla="*/ 436 h 692"/>
                <a:gd name="T38" fmla="*/ 40 w 862"/>
                <a:gd name="T39" fmla="*/ 447 h 692"/>
                <a:gd name="T40" fmla="*/ 49 w 862"/>
                <a:gd name="T41" fmla="*/ 491 h 692"/>
                <a:gd name="T42" fmla="*/ 55 w 862"/>
                <a:gd name="T43" fmla="*/ 489 h 692"/>
                <a:gd name="T44" fmla="*/ 70 w 862"/>
                <a:gd name="T45" fmla="*/ 487 h 692"/>
                <a:gd name="T46" fmla="*/ 89 w 862"/>
                <a:gd name="T47" fmla="*/ 481 h 692"/>
                <a:gd name="T48" fmla="*/ 114 w 862"/>
                <a:gd name="T49" fmla="*/ 477 h 692"/>
                <a:gd name="T50" fmla="*/ 142 w 862"/>
                <a:gd name="T51" fmla="*/ 472 h 692"/>
                <a:gd name="T52" fmla="*/ 176 w 862"/>
                <a:gd name="T53" fmla="*/ 464 h 692"/>
                <a:gd name="T54" fmla="*/ 212 w 862"/>
                <a:gd name="T55" fmla="*/ 457 h 692"/>
                <a:gd name="T56" fmla="*/ 252 w 862"/>
                <a:gd name="T57" fmla="*/ 449 h 692"/>
                <a:gd name="T58" fmla="*/ 294 w 862"/>
                <a:gd name="T59" fmla="*/ 439 h 692"/>
                <a:gd name="T60" fmla="*/ 340 w 862"/>
                <a:gd name="T61" fmla="*/ 432 h 692"/>
                <a:gd name="T62" fmla="*/ 385 w 862"/>
                <a:gd name="T63" fmla="*/ 420 h 692"/>
                <a:gd name="T64" fmla="*/ 435 w 862"/>
                <a:gd name="T65" fmla="*/ 409 h 692"/>
                <a:gd name="T66" fmla="*/ 480 w 862"/>
                <a:gd name="T67" fmla="*/ 398 h 692"/>
                <a:gd name="T68" fmla="*/ 530 w 862"/>
                <a:gd name="T69" fmla="*/ 386 h 692"/>
                <a:gd name="T70" fmla="*/ 579 w 862"/>
                <a:gd name="T71" fmla="*/ 373 h 692"/>
                <a:gd name="T72" fmla="*/ 625 w 862"/>
                <a:gd name="T73" fmla="*/ 361 h 692"/>
                <a:gd name="T74" fmla="*/ 670 w 862"/>
                <a:gd name="T75" fmla="*/ 348 h 692"/>
                <a:gd name="T76" fmla="*/ 716 w 862"/>
                <a:gd name="T77" fmla="*/ 337 h 692"/>
                <a:gd name="T78" fmla="*/ 758 w 862"/>
                <a:gd name="T79" fmla="*/ 323 h 692"/>
                <a:gd name="T80" fmla="*/ 798 w 862"/>
                <a:gd name="T81" fmla="*/ 310 h 692"/>
                <a:gd name="T82" fmla="*/ 815 w 862"/>
                <a:gd name="T83" fmla="*/ 455 h 692"/>
                <a:gd name="T84" fmla="*/ 845 w 862"/>
                <a:gd name="T85" fmla="*/ 483 h 692"/>
                <a:gd name="T86" fmla="*/ 668 w 862"/>
                <a:gd name="T87" fmla="*/ 74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62" h="692">
                  <a:moveTo>
                    <a:pt x="668" y="74"/>
                  </a:moveTo>
                  <a:lnTo>
                    <a:pt x="815" y="266"/>
                  </a:lnTo>
                  <a:lnTo>
                    <a:pt x="813" y="266"/>
                  </a:lnTo>
                  <a:lnTo>
                    <a:pt x="809" y="268"/>
                  </a:lnTo>
                  <a:lnTo>
                    <a:pt x="803" y="270"/>
                  </a:lnTo>
                  <a:lnTo>
                    <a:pt x="798" y="272"/>
                  </a:lnTo>
                  <a:lnTo>
                    <a:pt x="792" y="272"/>
                  </a:lnTo>
                  <a:lnTo>
                    <a:pt x="786" y="274"/>
                  </a:lnTo>
                  <a:lnTo>
                    <a:pt x="781" y="276"/>
                  </a:lnTo>
                  <a:lnTo>
                    <a:pt x="775" y="278"/>
                  </a:lnTo>
                  <a:lnTo>
                    <a:pt x="769" y="280"/>
                  </a:lnTo>
                  <a:lnTo>
                    <a:pt x="762" y="282"/>
                  </a:lnTo>
                  <a:lnTo>
                    <a:pt x="754" y="285"/>
                  </a:lnTo>
                  <a:lnTo>
                    <a:pt x="748" y="287"/>
                  </a:lnTo>
                  <a:lnTo>
                    <a:pt x="739" y="289"/>
                  </a:lnTo>
                  <a:lnTo>
                    <a:pt x="731" y="291"/>
                  </a:lnTo>
                  <a:lnTo>
                    <a:pt x="722" y="293"/>
                  </a:lnTo>
                  <a:lnTo>
                    <a:pt x="712" y="297"/>
                  </a:lnTo>
                  <a:lnTo>
                    <a:pt x="701" y="299"/>
                  </a:lnTo>
                  <a:lnTo>
                    <a:pt x="691" y="303"/>
                  </a:lnTo>
                  <a:lnTo>
                    <a:pt x="682" y="304"/>
                  </a:lnTo>
                  <a:lnTo>
                    <a:pt x="670" y="308"/>
                  </a:lnTo>
                  <a:lnTo>
                    <a:pt x="659" y="310"/>
                  </a:lnTo>
                  <a:lnTo>
                    <a:pt x="648" y="314"/>
                  </a:lnTo>
                  <a:lnTo>
                    <a:pt x="636" y="318"/>
                  </a:lnTo>
                  <a:lnTo>
                    <a:pt x="623" y="322"/>
                  </a:lnTo>
                  <a:lnTo>
                    <a:pt x="610" y="325"/>
                  </a:lnTo>
                  <a:lnTo>
                    <a:pt x="598" y="329"/>
                  </a:lnTo>
                  <a:lnTo>
                    <a:pt x="585" y="333"/>
                  </a:lnTo>
                  <a:lnTo>
                    <a:pt x="572" y="337"/>
                  </a:lnTo>
                  <a:lnTo>
                    <a:pt x="556" y="339"/>
                  </a:lnTo>
                  <a:lnTo>
                    <a:pt x="541" y="344"/>
                  </a:lnTo>
                  <a:lnTo>
                    <a:pt x="526" y="346"/>
                  </a:lnTo>
                  <a:lnTo>
                    <a:pt x="513" y="350"/>
                  </a:lnTo>
                  <a:lnTo>
                    <a:pt x="496" y="354"/>
                  </a:lnTo>
                  <a:lnTo>
                    <a:pt x="480" y="358"/>
                  </a:lnTo>
                  <a:lnTo>
                    <a:pt x="465" y="361"/>
                  </a:lnTo>
                  <a:lnTo>
                    <a:pt x="450" y="367"/>
                  </a:lnTo>
                  <a:lnTo>
                    <a:pt x="431" y="371"/>
                  </a:lnTo>
                  <a:lnTo>
                    <a:pt x="416" y="375"/>
                  </a:lnTo>
                  <a:lnTo>
                    <a:pt x="397" y="377"/>
                  </a:lnTo>
                  <a:lnTo>
                    <a:pt x="382" y="382"/>
                  </a:lnTo>
                  <a:lnTo>
                    <a:pt x="363" y="384"/>
                  </a:lnTo>
                  <a:lnTo>
                    <a:pt x="345" y="390"/>
                  </a:lnTo>
                  <a:lnTo>
                    <a:pt x="328" y="394"/>
                  </a:lnTo>
                  <a:lnTo>
                    <a:pt x="311" y="398"/>
                  </a:lnTo>
                  <a:lnTo>
                    <a:pt x="292" y="401"/>
                  </a:lnTo>
                  <a:lnTo>
                    <a:pt x="273" y="405"/>
                  </a:lnTo>
                  <a:lnTo>
                    <a:pt x="254" y="409"/>
                  </a:lnTo>
                  <a:lnTo>
                    <a:pt x="235" y="413"/>
                  </a:lnTo>
                  <a:lnTo>
                    <a:pt x="216" y="415"/>
                  </a:lnTo>
                  <a:lnTo>
                    <a:pt x="197" y="420"/>
                  </a:lnTo>
                  <a:lnTo>
                    <a:pt x="178" y="422"/>
                  </a:lnTo>
                  <a:lnTo>
                    <a:pt x="159" y="428"/>
                  </a:lnTo>
                  <a:lnTo>
                    <a:pt x="138" y="430"/>
                  </a:lnTo>
                  <a:lnTo>
                    <a:pt x="119" y="434"/>
                  </a:lnTo>
                  <a:lnTo>
                    <a:pt x="98" y="436"/>
                  </a:lnTo>
                  <a:lnTo>
                    <a:pt x="79" y="441"/>
                  </a:lnTo>
                  <a:lnTo>
                    <a:pt x="60" y="443"/>
                  </a:lnTo>
                  <a:lnTo>
                    <a:pt x="40" y="447"/>
                  </a:lnTo>
                  <a:lnTo>
                    <a:pt x="21" y="449"/>
                  </a:lnTo>
                  <a:lnTo>
                    <a:pt x="0" y="455"/>
                  </a:lnTo>
                  <a:lnTo>
                    <a:pt x="49" y="491"/>
                  </a:lnTo>
                  <a:lnTo>
                    <a:pt x="49" y="491"/>
                  </a:lnTo>
                  <a:lnTo>
                    <a:pt x="53" y="489"/>
                  </a:lnTo>
                  <a:lnTo>
                    <a:pt x="55" y="489"/>
                  </a:lnTo>
                  <a:lnTo>
                    <a:pt x="60" y="487"/>
                  </a:lnTo>
                  <a:lnTo>
                    <a:pt x="64" y="487"/>
                  </a:lnTo>
                  <a:lnTo>
                    <a:pt x="70" y="487"/>
                  </a:lnTo>
                  <a:lnTo>
                    <a:pt x="76" y="485"/>
                  </a:lnTo>
                  <a:lnTo>
                    <a:pt x="81" y="483"/>
                  </a:lnTo>
                  <a:lnTo>
                    <a:pt x="89" y="481"/>
                  </a:lnTo>
                  <a:lnTo>
                    <a:pt x="97" y="481"/>
                  </a:lnTo>
                  <a:lnTo>
                    <a:pt x="104" y="479"/>
                  </a:lnTo>
                  <a:lnTo>
                    <a:pt x="114" y="477"/>
                  </a:lnTo>
                  <a:lnTo>
                    <a:pt x="123" y="476"/>
                  </a:lnTo>
                  <a:lnTo>
                    <a:pt x="133" y="476"/>
                  </a:lnTo>
                  <a:lnTo>
                    <a:pt x="142" y="472"/>
                  </a:lnTo>
                  <a:lnTo>
                    <a:pt x="154" y="470"/>
                  </a:lnTo>
                  <a:lnTo>
                    <a:pt x="163" y="468"/>
                  </a:lnTo>
                  <a:lnTo>
                    <a:pt x="176" y="464"/>
                  </a:lnTo>
                  <a:lnTo>
                    <a:pt x="188" y="462"/>
                  </a:lnTo>
                  <a:lnTo>
                    <a:pt x="199" y="460"/>
                  </a:lnTo>
                  <a:lnTo>
                    <a:pt x="212" y="457"/>
                  </a:lnTo>
                  <a:lnTo>
                    <a:pt x="226" y="455"/>
                  </a:lnTo>
                  <a:lnTo>
                    <a:pt x="237" y="453"/>
                  </a:lnTo>
                  <a:lnTo>
                    <a:pt x="252" y="449"/>
                  </a:lnTo>
                  <a:lnTo>
                    <a:pt x="266" y="445"/>
                  </a:lnTo>
                  <a:lnTo>
                    <a:pt x="281" y="443"/>
                  </a:lnTo>
                  <a:lnTo>
                    <a:pt x="294" y="439"/>
                  </a:lnTo>
                  <a:lnTo>
                    <a:pt x="309" y="438"/>
                  </a:lnTo>
                  <a:lnTo>
                    <a:pt x="325" y="434"/>
                  </a:lnTo>
                  <a:lnTo>
                    <a:pt x="340" y="432"/>
                  </a:lnTo>
                  <a:lnTo>
                    <a:pt x="355" y="428"/>
                  </a:lnTo>
                  <a:lnTo>
                    <a:pt x="370" y="424"/>
                  </a:lnTo>
                  <a:lnTo>
                    <a:pt x="385" y="420"/>
                  </a:lnTo>
                  <a:lnTo>
                    <a:pt x="402" y="417"/>
                  </a:lnTo>
                  <a:lnTo>
                    <a:pt x="418" y="413"/>
                  </a:lnTo>
                  <a:lnTo>
                    <a:pt x="435" y="409"/>
                  </a:lnTo>
                  <a:lnTo>
                    <a:pt x="450" y="405"/>
                  </a:lnTo>
                  <a:lnTo>
                    <a:pt x="467" y="401"/>
                  </a:lnTo>
                  <a:lnTo>
                    <a:pt x="480" y="398"/>
                  </a:lnTo>
                  <a:lnTo>
                    <a:pt x="497" y="394"/>
                  </a:lnTo>
                  <a:lnTo>
                    <a:pt x="515" y="390"/>
                  </a:lnTo>
                  <a:lnTo>
                    <a:pt x="530" y="386"/>
                  </a:lnTo>
                  <a:lnTo>
                    <a:pt x="547" y="382"/>
                  </a:lnTo>
                  <a:lnTo>
                    <a:pt x="562" y="377"/>
                  </a:lnTo>
                  <a:lnTo>
                    <a:pt x="579" y="373"/>
                  </a:lnTo>
                  <a:lnTo>
                    <a:pt x="594" y="371"/>
                  </a:lnTo>
                  <a:lnTo>
                    <a:pt x="610" y="365"/>
                  </a:lnTo>
                  <a:lnTo>
                    <a:pt x="625" y="361"/>
                  </a:lnTo>
                  <a:lnTo>
                    <a:pt x="640" y="356"/>
                  </a:lnTo>
                  <a:lnTo>
                    <a:pt x="657" y="352"/>
                  </a:lnTo>
                  <a:lnTo>
                    <a:pt x="670" y="348"/>
                  </a:lnTo>
                  <a:lnTo>
                    <a:pt x="686" y="344"/>
                  </a:lnTo>
                  <a:lnTo>
                    <a:pt x="701" y="341"/>
                  </a:lnTo>
                  <a:lnTo>
                    <a:pt x="716" y="337"/>
                  </a:lnTo>
                  <a:lnTo>
                    <a:pt x="729" y="331"/>
                  </a:lnTo>
                  <a:lnTo>
                    <a:pt x="743" y="327"/>
                  </a:lnTo>
                  <a:lnTo>
                    <a:pt x="758" y="323"/>
                  </a:lnTo>
                  <a:lnTo>
                    <a:pt x="771" y="318"/>
                  </a:lnTo>
                  <a:lnTo>
                    <a:pt x="784" y="314"/>
                  </a:lnTo>
                  <a:lnTo>
                    <a:pt x="798" y="310"/>
                  </a:lnTo>
                  <a:lnTo>
                    <a:pt x="809" y="306"/>
                  </a:lnTo>
                  <a:lnTo>
                    <a:pt x="822" y="303"/>
                  </a:lnTo>
                  <a:lnTo>
                    <a:pt x="815" y="455"/>
                  </a:lnTo>
                  <a:lnTo>
                    <a:pt x="201" y="658"/>
                  </a:lnTo>
                  <a:lnTo>
                    <a:pt x="220" y="692"/>
                  </a:lnTo>
                  <a:lnTo>
                    <a:pt x="845" y="483"/>
                  </a:lnTo>
                  <a:lnTo>
                    <a:pt x="862" y="276"/>
                  </a:lnTo>
                  <a:lnTo>
                    <a:pt x="668" y="0"/>
                  </a:lnTo>
                  <a:lnTo>
                    <a:pt x="668" y="74"/>
                  </a:lnTo>
                  <a:lnTo>
                    <a:pt x="668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93" name="Freeform 570"/>
            <p:cNvSpPr>
              <a:spLocks/>
            </p:cNvSpPr>
            <p:nvPr/>
          </p:nvSpPr>
          <p:spPr bwMode="auto">
            <a:xfrm>
              <a:off x="7872413" y="2054225"/>
              <a:ext cx="28575" cy="285750"/>
            </a:xfrm>
            <a:custGeom>
              <a:avLst/>
              <a:gdLst>
                <a:gd name="T0" fmla="*/ 2 w 36"/>
                <a:gd name="T1" fmla="*/ 329 h 360"/>
                <a:gd name="T2" fmla="*/ 0 w 36"/>
                <a:gd name="T3" fmla="*/ 10 h 360"/>
                <a:gd name="T4" fmla="*/ 36 w 36"/>
                <a:gd name="T5" fmla="*/ 0 h 360"/>
                <a:gd name="T6" fmla="*/ 36 w 36"/>
                <a:gd name="T7" fmla="*/ 360 h 360"/>
                <a:gd name="T8" fmla="*/ 2 w 36"/>
                <a:gd name="T9" fmla="*/ 329 h 360"/>
                <a:gd name="T10" fmla="*/ 2 w 36"/>
                <a:gd name="T11" fmla="*/ 329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60">
                  <a:moveTo>
                    <a:pt x="2" y="329"/>
                  </a:moveTo>
                  <a:lnTo>
                    <a:pt x="0" y="10"/>
                  </a:lnTo>
                  <a:lnTo>
                    <a:pt x="36" y="0"/>
                  </a:lnTo>
                  <a:lnTo>
                    <a:pt x="36" y="360"/>
                  </a:lnTo>
                  <a:lnTo>
                    <a:pt x="2" y="329"/>
                  </a:lnTo>
                  <a:lnTo>
                    <a:pt x="2" y="3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94" name="Freeform 571"/>
            <p:cNvSpPr>
              <a:spLocks/>
            </p:cNvSpPr>
            <p:nvPr/>
          </p:nvSpPr>
          <p:spPr bwMode="auto">
            <a:xfrm>
              <a:off x="7204076" y="1508125"/>
              <a:ext cx="652463" cy="989012"/>
            </a:xfrm>
            <a:custGeom>
              <a:avLst/>
              <a:gdLst>
                <a:gd name="T0" fmla="*/ 21 w 823"/>
                <a:gd name="T1" fmla="*/ 702 h 1245"/>
                <a:gd name="T2" fmla="*/ 36 w 823"/>
                <a:gd name="T3" fmla="*/ 768 h 1245"/>
                <a:gd name="T4" fmla="*/ 38 w 823"/>
                <a:gd name="T5" fmla="*/ 816 h 1245"/>
                <a:gd name="T6" fmla="*/ 34 w 823"/>
                <a:gd name="T7" fmla="*/ 865 h 1245"/>
                <a:gd name="T8" fmla="*/ 21 w 823"/>
                <a:gd name="T9" fmla="*/ 939 h 1245"/>
                <a:gd name="T10" fmla="*/ 6 w 823"/>
                <a:gd name="T11" fmla="*/ 993 h 1245"/>
                <a:gd name="T12" fmla="*/ 21 w 823"/>
                <a:gd name="T13" fmla="*/ 1034 h 1245"/>
                <a:gd name="T14" fmla="*/ 52 w 823"/>
                <a:gd name="T15" fmla="*/ 1097 h 1245"/>
                <a:gd name="T16" fmla="*/ 80 w 823"/>
                <a:gd name="T17" fmla="*/ 1147 h 1245"/>
                <a:gd name="T18" fmla="*/ 118 w 823"/>
                <a:gd name="T19" fmla="*/ 1198 h 1245"/>
                <a:gd name="T20" fmla="*/ 164 w 823"/>
                <a:gd name="T21" fmla="*/ 1245 h 1245"/>
                <a:gd name="T22" fmla="*/ 219 w 823"/>
                <a:gd name="T23" fmla="*/ 1236 h 1245"/>
                <a:gd name="T24" fmla="*/ 276 w 823"/>
                <a:gd name="T25" fmla="*/ 1228 h 1245"/>
                <a:gd name="T26" fmla="*/ 342 w 823"/>
                <a:gd name="T27" fmla="*/ 1215 h 1245"/>
                <a:gd name="T28" fmla="*/ 420 w 823"/>
                <a:gd name="T29" fmla="*/ 1202 h 1245"/>
                <a:gd name="T30" fmla="*/ 502 w 823"/>
                <a:gd name="T31" fmla="*/ 1185 h 1245"/>
                <a:gd name="T32" fmla="*/ 582 w 823"/>
                <a:gd name="T33" fmla="*/ 1166 h 1245"/>
                <a:gd name="T34" fmla="*/ 652 w 823"/>
                <a:gd name="T35" fmla="*/ 1147 h 1245"/>
                <a:gd name="T36" fmla="*/ 713 w 823"/>
                <a:gd name="T37" fmla="*/ 1131 h 1245"/>
                <a:gd name="T38" fmla="*/ 772 w 823"/>
                <a:gd name="T39" fmla="*/ 1116 h 1245"/>
                <a:gd name="T40" fmla="*/ 823 w 823"/>
                <a:gd name="T41" fmla="*/ 1103 h 1245"/>
                <a:gd name="T42" fmla="*/ 821 w 823"/>
                <a:gd name="T43" fmla="*/ 1040 h 1245"/>
                <a:gd name="T44" fmla="*/ 817 w 823"/>
                <a:gd name="T45" fmla="*/ 915 h 1245"/>
                <a:gd name="T46" fmla="*/ 810 w 823"/>
                <a:gd name="T47" fmla="*/ 749 h 1245"/>
                <a:gd name="T48" fmla="*/ 794 w 823"/>
                <a:gd name="T49" fmla="*/ 567 h 1245"/>
                <a:gd name="T50" fmla="*/ 772 w 823"/>
                <a:gd name="T51" fmla="*/ 396 h 1245"/>
                <a:gd name="T52" fmla="*/ 739 w 823"/>
                <a:gd name="T53" fmla="*/ 261 h 1245"/>
                <a:gd name="T54" fmla="*/ 698 w 823"/>
                <a:gd name="T55" fmla="*/ 200 h 1245"/>
                <a:gd name="T56" fmla="*/ 641 w 823"/>
                <a:gd name="T57" fmla="*/ 141 h 1245"/>
                <a:gd name="T58" fmla="*/ 580 w 823"/>
                <a:gd name="T59" fmla="*/ 90 h 1245"/>
                <a:gd name="T60" fmla="*/ 506 w 823"/>
                <a:gd name="T61" fmla="*/ 42 h 1245"/>
                <a:gd name="T62" fmla="*/ 422 w 823"/>
                <a:gd name="T63" fmla="*/ 0 h 1245"/>
                <a:gd name="T64" fmla="*/ 447 w 823"/>
                <a:gd name="T65" fmla="*/ 55 h 1245"/>
                <a:gd name="T66" fmla="*/ 506 w 823"/>
                <a:gd name="T67" fmla="*/ 91 h 1245"/>
                <a:gd name="T68" fmla="*/ 561 w 823"/>
                <a:gd name="T69" fmla="*/ 131 h 1245"/>
                <a:gd name="T70" fmla="*/ 622 w 823"/>
                <a:gd name="T71" fmla="*/ 181 h 1245"/>
                <a:gd name="T72" fmla="*/ 679 w 823"/>
                <a:gd name="T73" fmla="*/ 234 h 1245"/>
                <a:gd name="T74" fmla="*/ 701 w 823"/>
                <a:gd name="T75" fmla="*/ 280 h 1245"/>
                <a:gd name="T76" fmla="*/ 717 w 823"/>
                <a:gd name="T77" fmla="*/ 359 h 1245"/>
                <a:gd name="T78" fmla="*/ 737 w 823"/>
                <a:gd name="T79" fmla="*/ 483 h 1245"/>
                <a:gd name="T80" fmla="*/ 756 w 823"/>
                <a:gd name="T81" fmla="*/ 633 h 1245"/>
                <a:gd name="T82" fmla="*/ 774 w 823"/>
                <a:gd name="T83" fmla="*/ 802 h 1245"/>
                <a:gd name="T84" fmla="*/ 779 w 823"/>
                <a:gd name="T85" fmla="*/ 975 h 1245"/>
                <a:gd name="T86" fmla="*/ 751 w 823"/>
                <a:gd name="T87" fmla="*/ 1071 h 1245"/>
                <a:gd name="T88" fmla="*/ 696 w 823"/>
                <a:gd name="T89" fmla="*/ 1091 h 1245"/>
                <a:gd name="T90" fmla="*/ 614 w 823"/>
                <a:gd name="T91" fmla="*/ 1116 h 1245"/>
                <a:gd name="T92" fmla="*/ 498 w 823"/>
                <a:gd name="T93" fmla="*/ 1145 h 1245"/>
                <a:gd name="T94" fmla="*/ 348 w 823"/>
                <a:gd name="T95" fmla="*/ 1175 h 1245"/>
                <a:gd name="T96" fmla="*/ 177 w 823"/>
                <a:gd name="T97" fmla="*/ 1202 h 1245"/>
                <a:gd name="T98" fmla="*/ 137 w 823"/>
                <a:gd name="T99" fmla="*/ 1154 h 1245"/>
                <a:gd name="T100" fmla="*/ 97 w 823"/>
                <a:gd name="T101" fmla="*/ 1095 h 1245"/>
                <a:gd name="T102" fmla="*/ 69 w 823"/>
                <a:gd name="T103" fmla="*/ 1042 h 1245"/>
                <a:gd name="T104" fmla="*/ 44 w 823"/>
                <a:gd name="T105" fmla="*/ 985 h 1245"/>
                <a:gd name="T106" fmla="*/ 61 w 823"/>
                <a:gd name="T107" fmla="*/ 920 h 1245"/>
                <a:gd name="T108" fmla="*/ 71 w 823"/>
                <a:gd name="T109" fmla="*/ 867 h 1245"/>
                <a:gd name="T110" fmla="*/ 74 w 823"/>
                <a:gd name="T111" fmla="*/ 801 h 1245"/>
                <a:gd name="T112" fmla="*/ 65 w 823"/>
                <a:gd name="T113" fmla="*/ 736 h 1245"/>
                <a:gd name="T114" fmla="*/ 38 w 823"/>
                <a:gd name="T115" fmla="*/ 67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3" h="1245">
                  <a:moveTo>
                    <a:pt x="0" y="664"/>
                  </a:moveTo>
                  <a:lnTo>
                    <a:pt x="2" y="666"/>
                  </a:lnTo>
                  <a:lnTo>
                    <a:pt x="4" y="667"/>
                  </a:lnTo>
                  <a:lnTo>
                    <a:pt x="6" y="673"/>
                  </a:lnTo>
                  <a:lnTo>
                    <a:pt x="10" y="679"/>
                  </a:lnTo>
                  <a:lnTo>
                    <a:pt x="14" y="685"/>
                  </a:lnTo>
                  <a:lnTo>
                    <a:pt x="15" y="688"/>
                  </a:lnTo>
                  <a:lnTo>
                    <a:pt x="17" y="692"/>
                  </a:lnTo>
                  <a:lnTo>
                    <a:pt x="19" y="698"/>
                  </a:lnTo>
                  <a:lnTo>
                    <a:pt x="21" y="702"/>
                  </a:lnTo>
                  <a:lnTo>
                    <a:pt x="23" y="707"/>
                  </a:lnTo>
                  <a:lnTo>
                    <a:pt x="25" y="711"/>
                  </a:lnTo>
                  <a:lnTo>
                    <a:pt x="27" y="719"/>
                  </a:lnTo>
                  <a:lnTo>
                    <a:pt x="29" y="725"/>
                  </a:lnTo>
                  <a:lnTo>
                    <a:pt x="31" y="730"/>
                  </a:lnTo>
                  <a:lnTo>
                    <a:pt x="33" y="738"/>
                  </a:lnTo>
                  <a:lnTo>
                    <a:pt x="33" y="744"/>
                  </a:lnTo>
                  <a:lnTo>
                    <a:pt x="34" y="753"/>
                  </a:lnTo>
                  <a:lnTo>
                    <a:pt x="36" y="761"/>
                  </a:lnTo>
                  <a:lnTo>
                    <a:pt x="36" y="768"/>
                  </a:lnTo>
                  <a:lnTo>
                    <a:pt x="36" y="772"/>
                  </a:lnTo>
                  <a:lnTo>
                    <a:pt x="38" y="776"/>
                  </a:lnTo>
                  <a:lnTo>
                    <a:pt x="38" y="782"/>
                  </a:lnTo>
                  <a:lnTo>
                    <a:pt x="38" y="785"/>
                  </a:lnTo>
                  <a:lnTo>
                    <a:pt x="38" y="789"/>
                  </a:lnTo>
                  <a:lnTo>
                    <a:pt x="38" y="795"/>
                  </a:lnTo>
                  <a:lnTo>
                    <a:pt x="38" y="801"/>
                  </a:lnTo>
                  <a:lnTo>
                    <a:pt x="38" y="804"/>
                  </a:lnTo>
                  <a:lnTo>
                    <a:pt x="38" y="810"/>
                  </a:lnTo>
                  <a:lnTo>
                    <a:pt x="38" y="816"/>
                  </a:lnTo>
                  <a:lnTo>
                    <a:pt x="38" y="820"/>
                  </a:lnTo>
                  <a:lnTo>
                    <a:pt x="38" y="825"/>
                  </a:lnTo>
                  <a:lnTo>
                    <a:pt x="38" y="829"/>
                  </a:lnTo>
                  <a:lnTo>
                    <a:pt x="36" y="835"/>
                  </a:lnTo>
                  <a:lnTo>
                    <a:pt x="36" y="841"/>
                  </a:lnTo>
                  <a:lnTo>
                    <a:pt x="36" y="844"/>
                  </a:lnTo>
                  <a:lnTo>
                    <a:pt x="34" y="850"/>
                  </a:lnTo>
                  <a:lnTo>
                    <a:pt x="34" y="854"/>
                  </a:lnTo>
                  <a:lnTo>
                    <a:pt x="34" y="860"/>
                  </a:lnTo>
                  <a:lnTo>
                    <a:pt x="34" y="865"/>
                  </a:lnTo>
                  <a:lnTo>
                    <a:pt x="33" y="873"/>
                  </a:lnTo>
                  <a:lnTo>
                    <a:pt x="33" y="880"/>
                  </a:lnTo>
                  <a:lnTo>
                    <a:pt x="31" y="890"/>
                  </a:lnTo>
                  <a:lnTo>
                    <a:pt x="31" y="899"/>
                  </a:lnTo>
                  <a:lnTo>
                    <a:pt x="29" y="907"/>
                  </a:lnTo>
                  <a:lnTo>
                    <a:pt x="27" y="915"/>
                  </a:lnTo>
                  <a:lnTo>
                    <a:pt x="25" y="920"/>
                  </a:lnTo>
                  <a:lnTo>
                    <a:pt x="25" y="928"/>
                  </a:lnTo>
                  <a:lnTo>
                    <a:pt x="23" y="934"/>
                  </a:lnTo>
                  <a:lnTo>
                    <a:pt x="21" y="939"/>
                  </a:lnTo>
                  <a:lnTo>
                    <a:pt x="19" y="947"/>
                  </a:lnTo>
                  <a:lnTo>
                    <a:pt x="19" y="953"/>
                  </a:lnTo>
                  <a:lnTo>
                    <a:pt x="17" y="956"/>
                  </a:lnTo>
                  <a:lnTo>
                    <a:pt x="17" y="962"/>
                  </a:lnTo>
                  <a:lnTo>
                    <a:pt x="15" y="966"/>
                  </a:lnTo>
                  <a:lnTo>
                    <a:pt x="14" y="972"/>
                  </a:lnTo>
                  <a:lnTo>
                    <a:pt x="12" y="979"/>
                  </a:lnTo>
                  <a:lnTo>
                    <a:pt x="10" y="985"/>
                  </a:lnTo>
                  <a:lnTo>
                    <a:pt x="8" y="989"/>
                  </a:lnTo>
                  <a:lnTo>
                    <a:pt x="6" y="993"/>
                  </a:lnTo>
                  <a:lnTo>
                    <a:pt x="6" y="995"/>
                  </a:lnTo>
                  <a:lnTo>
                    <a:pt x="6" y="996"/>
                  </a:lnTo>
                  <a:lnTo>
                    <a:pt x="6" y="998"/>
                  </a:lnTo>
                  <a:lnTo>
                    <a:pt x="10" y="1004"/>
                  </a:lnTo>
                  <a:lnTo>
                    <a:pt x="10" y="1006"/>
                  </a:lnTo>
                  <a:lnTo>
                    <a:pt x="12" y="1012"/>
                  </a:lnTo>
                  <a:lnTo>
                    <a:pt x="14" y="1015"/>
                  </a:lnTo>
                  <a:lnTo>
                    <a:pt x="17" y="1023"/>
                  </a:lnTo>
                  <a:lnTo>
                    <a:pt x="19" y="1029"/>
                  </a:lnTo>
                  <a:lnTo>
                    <a:pt x="21" y="1034"/>
                  </a:lnTo>
                  <a:lnTo>
                    <a:pt x="25" y="1042"/>
                  </a:lnTo>
                  <a:lnTo>
                    <a:pt x="29" y="1052"/>
                  </a:lnTo>
                  <a:lnTo>
                    <a:pt x="33" y="1059"/>
                  </a:lnTo>
                  <a:lnTo>
                    <a:pt x="36" y="1069"/>
                  </a:lnTo>
                  <a:lnTo>
                    <a:pt x="38" y="1072"/>
                  </a:lnTo>
                  <a:lnTo>
                    <a:pt x="42" y="1078"/>
                  </a:lnTo>
                  <a:lnTo>
                    <a:pt x="44" y="1082"/>
                  </a:lnTo>
                  <a:lnTo>
                    <a:pt x="46" y="1088"/>
                  </a:lnTo>
                  <a:lnTo>
                    <a:pt x="50" y="1091"/>
                  </a:lnTo>
                  <a:lnTo>
                    <a:pt x="52" y="1097"/>
                  </a:lnTo>
                  <a:lnTo>
                    <a:pt x="53" y="1101"/>
                  </a:lnTo>
                  <a:lnTo>
                    <a:pt x="57" y="1107"/>
                  </a:lnTo>
                  <a:lnTo>
                    <a:pt x="59" y="1110"/>
                  </a:lnTo>
                  <a:lnTo>
                    <a:pt x="63" y="1116"/>
                  </a:lnTo>
                  <a:lnTo>
                    <a:pt x="65" y="1122"/>
                  </a:lnTo>
                  <a:lnTo>
                    <a:pt x="69" y="1126"/>
                  </a:lnTo>
                  <a:lnTo>
                    <a:pt x="71" y="1131"/>
                  </a:lnTo>
                  <a:lnTo>
                    <a:pt x="74" y="1135"/>
                  </a:lnTo>
                  <a:lnTo>
                    <a:pt x="76" y="1141"/>
                  </a:lnTo>
                  <a:lnTo>
                    <a:pt x="80" y="1147"/>
                  </a:lnTo>
                  <a:lnTo>
                    <a:pt x="84" y="1150"/>
                  </a:lnTo>
                  <a:lnTo>
                    <a:pt x="88" y="1156"/>
                  </a:lnTo>
                  <a:lnTo>
                    <a:pt x="91" y="1162"/>
                  </a:lnTo>
                  <a:lnTo>
                    <a:pt x="95" y="1168"/>
                  </a:lnTo>
                  <a:lnTo>
                    <a:pt x="99" y="1173"/>
                  </a:lnTo>
                  <a:lnTo>
                    <a:pt x="103" y="1177"/>
                  </a:lnTo>
                  <a:lnTo>
                    <a:pt x="107" y="1183"/>
                  </a:lnTo>
                  <a:lnTo>
                    <a:pt x="110" y="1188"/>
                  </a:lnTo>
                  <a:lnTo>
                    <a:pt x="114" y="1192"/>
                  </a:lnTo>
                  <a:lnTo>
                    <a:pt x="118" y="1198"/>
                  </a:lnTo>
                  <a:lnTo>
                    <a:pt x="122" y="1202"/>
                  </a:lnTo>
                  <a:lnTo>
                    <a:pt x="128" y="1207"/>
                  </a:lnTo>
                  <a:lnTo>
                    <a:pt x="131" y="1211"/>
                  </a:lnTo>
                  <a:lnTo>
                    <a:pt x="135" y="1217"/>
                  </a:lnTo>
                  <a:lnTo>
                    <a:pt x="139" y="1221"/>
                  </a:lnTo>
                  <a:lnTo>
                    <a:pt x="145" y="1226"/>
                  </a:lnTo>
                  <a:lnTo>
                    <a:pt x="148" y="1230"/>
                  </a:lnTo>
                  <a:lnTo>
                    <a:pt x="154" y="1236"/>
                  </a:lnTo>
                  <a:lnTo>
                    <a:pt x="158" y="1240"/>
                  </a:lnTo>
                  <a:lnTo>
                    <a:pt x="164" y="1245"/>
                  </a:lnTo>
                  <a:lnTo>
                    <a:pt x="166" y="1244"/>
                  </a:lnTo>
                  <a:lnTo>
                    <a:pt x="171" y="1244"/>
                  </a:lnTo>
                  <a:lnTo>
                    <a:pt x="175" y="1242"/>
                  </a:lnTo>
                  <a:lnTo>
                    <a:pt x="181" y="1242"/>
                  </a:lnTo>
                  <a:lnTo>
                    <a:pt x="186" y="1240"/>
                  </a:lnTo>
                  <a:lnTo>
                    <a:pt x="194" y="1240"/>
                  </a:lnTo>
                  <a:lnTo>
                    <a:pt x="200" y="1238"/>
                  </a:lnTo>
                  <a:lnTo>
                    <a:pt x="209" y="1238"/>
                  </a:lnTo>
                  <a:lnTo>
                    <a:pt x="213" y="1236"/>
                  </a:lnTo>
                  <a:lnTo>
                    <a:pt x="219" y="1236"/>
                  </a:lnTo>
                  <a:lnTo>
                    <a:pt x="223" y="1234"/>
                  </a:lnTo>
                  <a:lnTo>
                    <a:pt x="228" y="1234"/>
                  </a:lnTo>
                  <a:lnTo>
                    <a:pt x="234" y="1234"/>
                  </a:lnTo>
                  <a:lnTo>
                    <a:pt x="240" y="1232"/>
                  </a:lnTo>
                  <a:lnTo>
                    <a:pt x="243" y="1232"/>
                  </a:lnTo>
                  <a:lnTo>
                    <a:pt x="251" y="1232"/>
                  </a:lnTo>
                  <a:lnTo>
                    <a:pt x="255" y="1230"/>
                  </a:lnTo>
                  <a:lnTo>
                    <a:pt x="262" y="1228"/>
                  </a:lnTo>
                  <a:lnTo>
                    <a:pt x="268" y="1228"/>
                  </a:lnTo>
                  <a:lnTo>
                    <a:pt x="276" y="1228"/>
                  </a:lnTo>
                  <a:lnTo>
                    <a:pt x="281" y="1226"/>
                  </a:lnTo>
                  <a:lnTo>
                    <a:pt x="287" y="1226"/>
                  </a:lnTo>
                  <a:lnTo>
                    <a:pt x="293" y="1225"/>
                  </a:lnTo>
                  <a:lnTo>
                    <a:pt x="300" y="1223"/>
                  </a:lnTo>
                  <a:lnTo>
                    <a:pt x="306" y="1221"/>
                  </a:lnTo>
                  <a:lnTo>
                    <a:pt x="314" y="1221"/>
                  </a:lnTo>
                  <a:lnTo>
                    <a:pt x="321" y="1219"/>
                  </a:lnTo>
                  <a:lnTo>
                    <a:pt x="329" y="1219"/>
                  </a:lnTo>
                  <a:lnTo>
                    <a:pt x="335" y="1217"/>
                  </a:lnTo>
                  <a:lnTo>
                    <a:pt x="342" y="1215"/>
                  </a:lnTo>
                  <a:lnTo>
                    <a:pt x="350" y="1215"/>
                  </a:lnTo>
                  <a:lnTo>
                    <a:pt x="357" y="1213"/>
                  </a:lnTo>
                  <a:lnTo>
                    <a:pt x="365" y="1211"/>
                  </a:lnTo>
                  <a:lnTo>
                    <a:pt x="373" y="1211"/>
                  </a:lnTo>
                  <a:lnTo>
                    <a:pt x="380" y="1209"/>
                  </a:lnTo>
                  <a:lnTo>
                    <a:pt x="390" y="1209"/>
                  </a:lnTo>
                  <a:lnTo>
                    <a:pt x="397" y="1206"/>
                  </a:lnTo>
                  <a:lnTo>
                    <a:pt x="405" y="1206"/>
                  </a:lnTo>
                  <a:lnTo>
                    <a:pt x="413" y="1202"/>
                  </a:lnTo>
                  <a:lnTo>
                    <a:pt x="420" y="1202"/>
                  </a:lnTo>
                  <a:lnTo>
                    <a:pt x="428" y="1200"/>
                  </a:lnTo>
                  <a:lnTo>
                    <a:pt x="435" y="1198"/>
                  </a:lnTo>
                  <a:lnTo>
                    <a:pt x="445" y="1196"/>
                  </a:lnTo>
                  <a:lnTo>
                    <a:pt x="452" y="1194"/>
                  </a:lnTo>
                  <a:lnTo>
                    <a:pt x="460" y="1192"/>
                  </a:lnTo>
                  <a:lnTo>
                    <a:pt x="468" y="1192"/>
                  </a:lnTo>
                  <a:lnTo>
                    <a:pt x="477" y="1188"/>
                  </a:lnTo>
                  <a:lnTo>
                    <a:pt x="485" y="1188"/>
                  </a:lnTo>
                  <a:lnTo>
                    <a:pt x="492" y="1187"/>
                  </a:lnTo>
                  <a:lnTo>
                    <a:pt x="502" y="1185"/>
                  </a:lnTo>
                  <a:lnTo>
                    <a:pt x="509" y="1183"/>
                  </a:lnTo>
                  <a:lnTo>
                    <a:pt x="519" y="1183"/>
                  </a:lnTo>
                  <a:lnTo>
                    <a:pt x="527" y="1179"/>
                  </a:lnTo>
                  <a:lnTo>
                    <a:pt x="534" y="1177"/>
                  </a:lnTo>
                  <a:lnTo>
                    <a:pt x="542" y="1175"/>
                  </a:lnTo>
                  <a:lnTo>
                    <a:pt x="549" y="1173"/>
                  </a:lnTo>
                  <a:lnTo>
                    <a:pt x="557" y="1171"/>
                  </a:lnTo>
                  <a:lnTo>
                    <a:pt x="565" y="1169"/>
                  </a:lnTo>
                  <a:lnTo>
                    <a:pt x="572" y="1168"/>
                  </a:lnTo>
                  <a:lnTo>
                    <a:pt x="582" y="1166"/>
                  </a:lnTo>
                  <a:lnTo>
                    <a:pt x="587" y="1162"/>
                  </a:lnTo>
                  <a:lnTo>
                    <a:pt x="595" y="1162"/>
                  </a:lnTo>
                  <a:lnTo>
                    <a:pt x="603" y="1160"/>
                  </a:lnTo>
                  <a:lnTo>
                    <a:pt x="610" y="1158"/>
                  </a:lnTo>
                  <a:lnTo>
                    <a:pt x="616" y="1154"/>
                  </a:lnTo>
                  <a:lnTo>
                    <a:pt x="623" y="1154"/>
                  </a:lnTo>
                  <a:lnTo>
                    <a:pt x="631" y="1152"/>
                  </a:lnTo>
                  <a:lnTo>
                    <a:pt x="639" y="1150"/>
                  </a:lnTo>
                  <a:lnTo>
                    <a:pt x="644" y="1149"/>
                  </a:lnTo>
                  <a:lnTo>
                    <a:pt x="652" y="1147"/>
                  </a:lnTo>
                  <a:lnTo>
                    <a:pt x="658" y="1145"/>
                  </a:lnTo>
                  <a:lnTo>
                    <a:pt x="665" y="1143"/>
                  </a:lnTo>
                  <a:lnTo>
                    <a:pt x="671" y="1141"/>
                  </a:lnTo>
                  <a:lnTo>
                    <a:pt x="679" y="1139"/>
                  </a:lnTo>
                  <a:lnTo>
                    <a:pt x="684" y="1137"/>
                  </a:lnTo>
                  <a:lnTo>
                    <a:pt x="690" y="1137"/>
                  </a:lnTo>
                  <a:lnTo>
                    <a:pt x="696" y="1135"/>
                  </a:lnTo>
                  <a:lnTo>
                    <a:pt x="701" y="1133"/>
                  </a:lnTo>
                  <a:lnTo>
                    <a:pt x="707" y="1131"/>
                  </a:lnTo>
                  <a:lnTo>
                    <a:pt x="713" y="1131"/>
                  </a:lnTo>
                  <a:lnTo>
                    <a:pt x="718" y="1129"/>
                  </a:lnTo>
                  <a:lnTo>
                    <a:pt x="724" y="1129"/>
                  </a:lnTo>
                  <a:lnTo>
                    <a:pt x="730" y="1128"/>
                  </a:lnTo>
                  <a:lnTo>
                    <a:pt x="736" y="1126"/>
                  </a:lnTo>
                  <a:lnTo>
                    <a:pt x="739" y="1124"/>
                  </a:lnTo>
                  <a:lnTo>
                    <a:pt x="745" y="1124"/>
                  </a:lnTo>
                  <a:lnTo>
                    <a:pt x="749" y="1122"/>
                  </a:lnTo>
                  <a:lnTo>
                    <a:pt x="755" y="1120"/>
                  </a:lnTo>
                  <a:lnTo>
                    <a:pt x="762" y="1118"/>
                  </a:lnTo>
                  <a:lnTo>
                    <a:pt x="772" y="1116"/>
                  </a:lnTo>
                  <a:lnTo>
                    <a:pt x="779" y="1114"/>
                  </a:lnTo>
                  <a:lnTo>
                    <a:pt x="787" y="1110"/>
                  </a:lnTo>
                  <a:lnTo>
                    <a:pt x="793" y="1109"/>
                  </a:lnTo>
                  <a:lnTo>
                    <a:pt x="798" y="1109"/>
                  </a:lnTo>
                  <a:lnTo>
                    <a:pt x="804" y="1107"/>
                  </a:lnTo>
                  <a:lnTo>
                    <a:pt x="808" y="1105"/>
                  </a:lnTo>
                  <a:lnTo>
                    <a:pt x="812" y="1105"/>
                  </a:lnTo>
                  <a:lnTo>
                    <a:pt x="815" y="1105"/>
                  </a:lnTo>
                  <a:lnTo>
                    <a:pt x="821" y="1103"/>
                  </a:lnTo>
                  <a:lnTo>
                    <a:pt x="823" y="1103"/>
                  </a:lnTo>
                  <a:lnTo>
                    <a:pt x="821" y="1101"/>
                  </a:lnTo>
                  <a:lnTo>
                    <a:pt x="821" y="1095"/>
                  </a:lnTo>
                  <a:lnTo>
                    <a:pt x="821" y="1090"/>
                  </a:lnTo>
                  <a:lnTo>
                    <a:pt x="821" y="1086"/>
                  </a:lnTo>
                  <a:lnTo>
                    <a:pt x="821" y="1080"/>
                  </a:lnTo>
                  <a:lnTo>
                    <a:pt x="821" y="1074"/>
                  </a:lnTo>
                  <a:lnTo>
                    <a:pt x="821" y="1065"/>
                  </a:lnTo>
                  <a:lnTo>
                    <a:pt x="821" y="1057"/>
                  </a:lnTo>
                  <a:lnTo>
                    <a:pt x="821" y="1050"/>
                  </a:lnTo>
                  <a:lnTo>
                    <a:pt x="821" y="1040"/>
                  </a:lnTo>
                  <a:lnTo>
                    <a:pt x="821" y="1029"/>
                  </a:lnTo>
                  <a:lnTo>
                    <a:pt x="821" y="1019"/>
                  </a:lnTo>
                  <a:lnTo>
                    <a:pt x="821" y="1008"/>
                  </a:lnTo>
                  <a:lnTo>
                    <a:pt x="821" y="996"/>
                  </a:lnTo>
                  <a:lnTo>
                    <a:pt x="819" y="983"/>
                  </a:lnTo>
                  <a:lnTo>
                    <a:pt x="819" y="972"/>
                  </a:lnTo>
                  <a:lnTo>
                    <a:pt x="817" y="956"/>
                  </a:lnTo>
                  <a:lnTo>
                    <a:pt x="817" y="943"/>
                  </a:lnTo>
                  <a:lnTo>
                    <a:pt x="817" y="928"/>
                  </a:lnTo>
                  <a:lnTo>
                    <a:pt x="817" y="915"/>
                  </a:lnTo>
                  <a:lnTo>
                    <a:pt x="815" y="899"/>
                  </a:lnTo>
                  <a:lnTo>
                    <a:pt x="815" y="884"/>
                  </a:lnTo>
                  <a:lnTo>
                    <a:pt x="813" y="867"/>
                  </a:lnTo>
                  <a:lnTo>
                    <a:pt x="813" y="852"/>
                  </a:lnTo>
                  <a:lnTo>
                    <a:pt x="813" y="835"/>
                  </a:lnTo>
                  <a:lnTo>
                    <a:pt x="813" y="818"/>
                  </a:lnTo>
                  <a:lnTo>
                    <a:pt x="812" y="801"/>
                  </a:lnTo>
                  <a:lnTo>
                    <a:pt x="812" y="783"/>
                  </a:lnTo>
                  <a:lnTo>
                    <a:pt x="810" y="766"/>
                  </a:lnTo>
                  <a:lnTo>
                    <a:pt x="810" y="749"/>
                  </a:lnTo>
                  <a:lnTo>
                    <a:pt x="808" y="730"/>
                  </a:lnTo>
                  <a:lnTo>
                    <a:pt x="806" y="713"/>
                  </a:lnTo>
                  <a:lnTo>
                    <a:pt x="804" y="694"/>
                  </a:lnTo>
                  <a:lnTo>
                    <a:pt x="804" y="677"/>
                  </a:lnTo>
                  <a:lnTo>
                    <a:pt x="802" y="658"/>
                  </a:lnTo>
                  <a:lnTo>
                    <a:pt x="800" y="639"/>
                  </a:lnTo>
                  <a:lnTo>
                    <a:pt x="798" y="620"/>
                  </a:lnTo>
                  <a:lnTo>
                    <a:pt x="798" y="603"/>
                  </a:lnTo>
                  <a:lnTo>
                    <a:pt x="794" y="586"/>
                  </a:lnTo>
                  <a:lnTo>
                    <a:pt x="794" y="567"/>
                  </a:lnTo>
                  <a:lnTo>
                    <a:pt x="793" y="548"/>
                  </a:lnTo>
                  <a:lnTo>
                    <a:pt x="791" y="531"/>
                  </a:lnTo>
                  <a:lnTo>
                    <a:pt x="789" y="513"/>
                  </a:lnTo>
                  <a:lnTo>
                    <a:pt x="787" y="496"/>
                  </a:lnTo>
                  <a:lnTo>
                    <a:pt x="783" y="479"/>
                  </a:lnTo>
                  <a:lnTo>
                    <a:pt x="783" y="462"/>
                  </a:lnTo>
                  <a:lnTo>
                    <a:pt x="779" y="445"/>
                  </a:lnTo>
                  <a:lnTo>
                    <a:pt x="775" y="428"/>
                  </a:lnTo>
                  <a:lnTo>
                    <a:pt x="774" y="411"/>
                  </a:lnTo>
                  <a:lnTo>
                    <a:pt x="772" y="396"/>
                  </a:lnTo>
                  <a:lnTo>
                    <a:pt x="768" y="380"/>
                  </a:lnTo>
                  <a:lnTo>
                    <a:pt x="766" y="365"/>
                  </a:lnTo>
                  <a:lnTo>
                    <a:pt x="762" y="350"/>
                  </a:lnTo>
                  <a:lnTo>
                    <a:pt x="760" y="337"/>
                  </a:lnTo>
                  <a:lnTo>
                    <a:pt x="756" y="321"/>
                  </a:lnTo>
                  <a:lnTo>
                    <a:pt x="753" y="310"/>
                  </a:lnTo>
                  <a:lnTo>
                    <a:pt x="749" y="297"/>
                  </a:lnTo>
                  <a:lnTo>
                    <a:pt x="747" y="285"/>
                  </a:lnTo>
                  <a:lnTo>
                    <a:pt x="743" y="272"/>
                  </a:lnTo>
                  <a:lnTo>
                    <a:pt x="739" y="261"/>
                  </a:lnTo>
                  <a:lnTo>
                    <a:pt x="736" y="251"/>
                  </a:lnTo>
                  <a:lnTo>
                    <a:pt x="732" y="242"/>
                  </a:lnTo>
                  <a:lnTo>
                    <a:pt x="730" y="240"/>
                  </a:lnTo>
                  <a:lnTo>
                    <a:pt x="726" y="234"/>
                  </a:lnTo>
                  <a:lnTo>
                    <a:pt x="722" y="228"/>
                  </a:lnTo>
                  <a:lnTo>
                    <a:pt x="718" y="225"/>
                  </a:lnTo>
                  <a:lnTo>
                    <a:pt x="715" y="219"/>
                  </a:lnTo>
                  <a:lnTo>
                    <a:pt x="711" y="215"/>
                  </a:lnTo>
                  <a:lnTo>
                    <a:pt x="705" y="207"/>
                  </a:lnTo>
                  <a:lnTo>
                    <a:pt x="698" y="200"/>
                  </a:lnTo>
                  <a:lnTo>
                    <a:pt x="692" y="192"/>
                  </a:lnTo>
                  <a:lnTo>
                    <a:pt x="686" y="185"/>
                  </a:lnTo>
                  <a:lnTo>
                    <a:pt x="677" y="175"/>
                  </a:lnTo>
                  <a:lnTo>
                    <a:pt x="669" y="167"/>
                  </a:lnTo>
                  <a:lnTo>
                    <a:pt x="663" y="162"/>
                  </a:lnTo>
                  <a:lnTo>
                    <a:pt x="660" y="158"/>
                  </a:lnTo>
                  <a:lnTo>
                    <a:pt x="654" y="154"/>
                  </a:lnTo>
                  <a:lnTo>
                    <a:pt x="650" y="150"/>
                  </a:lnTo>
                  <a:lnTo>
                    <a:pt x="644" y="145"/>
                  </a:lnTo>
                  <a:lnTo>
                    <a:pt x="641" y="141"/>
                  </a:lnTo>
                  <a:lnTo>
                    <a:pt x="633" y="135"/>
                  </a:lnTo>
                  <a:lnTo>
                    <a:pt x="629" y="129"/>
                  </a:lnTo>
                  <a:lnTo>
                    <a:pt x="623" y="126"/>
                  </a:lnTo>
                  <a:lnTo>
                    <a:pt x="618" y="120"/>
                  </a:lnTo>
                  <a:lnTo>
                    <a:pt x="612" y="116"/>
                  </a:lnTo>
                  <a:lnTo>
                    <a:pt x="606" y="110"/>
                  </a:lnTo>
                  <a:lnTo>
                    <a:pt x="599" y="105"/>
                  </a:lnTo>
                  <a:lnTo>
                    <a:pt x="593" y="101"/>
                  </a:lnTo>
                  <a:lnTo>
                    <a:pt x="585" y="95"/>
                  </a:lnTo>
                  <a:lnTo>
                    <a:pt x="580" y="90"/>
                  </a:lnTo>
                  <a:lnTo>
                    <a:pt x="572" y="86"/>
                  </a:lnTo>
                  <a:lnTo>
                    <a:pt x="566" y="80"/>
                  </a:lnTo>
                  <a:lnTo>
                    <a:pt x="559" y="76"/>
                  </a:lnTo>
                  <a:lnTo>
                    <a:pt x="553" y="71"/>
                  </a:lnTo>
                  <a:lnTo>
                    <a:pt x="546" y="67"/>
                  </a:lnTo>
                  <a:lnTo>
                    <a:pt x="538" y="61"/>
                  </a:lnTo>
                  <a:lnTo>
                    <a:pt x="530" y="57"/>
                  </a:lnTo>
                  <a:lnTo>
                    <a:pt x="523" y="52"/>
                  </a:lnTo>
                  <a:lnTo>
                    <a:pt x="515" y="46"/>
                  </a:lnTo>
                  <a:lnTo>
                    <a:pt x="506" y="42"/>
                  </a:lnTo>
                  <a:lnTo>
                    <a:pt x="498" y="38"/>
                  </a:lnTo>
                  <a:lnTo>
                    <a:pt x="490" y="32"/>
                  </a:lnTo>
                  <a:lnTo>
                    <a:pt x="481" y="29"/>
                  </a:lnTo>
                  <a:lnTo>
                    <a:pt x="473" y="23"/>
                  </a:lnTo>
                  <a:lnTo>
                    <a:pt x="466" y="19"/>
                  </a:lnTo>
                  <a:lnTo>
                    <a:pt x="456" y="15"/>
                  </a:lnTo>
                  <a:lnTo>
                    <a:pt x="447" y="12"/>
                  </a:lnTo>
                  <a:lnTo>
                    <a:pt x="439" y="8"/>
                  </a:lnTo>
                  <a:lnTo>
                    <a:pt x="430" y="4"/>
                  </a:lnTo>
                  <a:lnTo>
                    <a:pt x="422" y="0"/>
                  </a:lnTo>
                  <a:lnTo>
                    <a:pt x="242" y="21"/>
                  </a:lnTo>
                  <a:lnTo>
                    <a:pt x="257" y="55"/>
                  </a:lnTo>
                  <a:lnTo>
                    <a:pt x="414" y="36"/>
                  </a:lnTo>
                  <a:lnTo>
                    <a:pt x="416" y="36"/>
                  </a:lnTo>
                  <a:lnTo>
                    <a:pt x="420" y="38"/>
                  </a:lnTo>
                  <a:lnTo>
                    <a:pt x="424" y="40"/>
                  </a:lnTo>
                  <a:lnTo>
                    <a:pt x="430" y="44"/>
                  </a:lnTo>
                  <a:lnTo>
                    <a:pt x="433" y="46"/>
                  </a:lnTo>
                  <a:lnTo>
                    <a:pt x="441" y="52"/>
                  </a:lnTo>
                  <a:lnTo>
                    <a:pt x="447" y="55"/>
                  </a:lnTo>
                  <a:lnTo>
                    <a:pt x="456" y="59"/>
                  </a:lnTo>
                  <a:lnTo>
                    <a:pt x="464" y="65"/>
                  </a:lnTo>
                  <a:lnTo>
                    <a:pt x="471" y="71"/>
                  </a:lnTo>
                  <a:lnTo>
                    <a:pt x="477" y="72"/>
                  </a:lnTo>
                  <a:lnTo>
                    <a:pt x="481" y="76"/>
                  </a:lnTo>
                  <a:lnTo>
                    <a:pt x="487" y="78"/>
                  </a:lnTo>
                  <a:lnTo>
                    <a:pt x="490" y="82"/>
                  </a:lnTo>
                  <a:lnTo>
                    <a:pt x="496" y="84"/>
                  </a:lnTo>
                  <a:lnTo>
                    <a:pt x="502" y="90"/>
                  </a:lnTo>
                  <a:lnTo>
                    <a:pt x="506" y="91"/>
                  </a:lnTo>
                  <a:lnTo>
                    <a:pt x="511" y="97"/>
                  </a:lnTo>
                  <a:lnTo>
                    <a:pt x="517" y="99"/>
                  </a:lnTo>
                  <a:lnTo>
                    <a:pt x="523" y="103"/>
                  </a:lnTo>
                  <a:lnTo>
                    <a:pt x="527" y="107"/>
                  </a:lnTo>
                  <a:lnTo>
                    <a:pt x="532" y="110"/>
                  </a:lnTo>
                  <a:lnTo>
                    <a:pt x="538" y="114"/>
                  </a:lnTo>
                  <a:lnTo>
                    <a:pt x="544" y="118"/>
                  </a:lnTo>
                  <a:lnTo>
                    <a:pt x="549" y="124"/>
                  </a:lnTo>
                  <a:lnTo>
                    <a:pt x="555" y="128"/>
                  </a:lnTo>
                  <a:lnTo>
                    <a:pt x="561" y="131"/>
                  </a:lnTo>
                  <a:lnTo>
                    <a:pt x="566" y="135"/>
                  </a:lnTo>
                  <a:lnTo>
                    <a:pt x="572" y="141"/>
                  </a:lnTo>
                  <a:lnTo>
                    <a:pt x="578" y="145"/>
                  </a:lnTo>
                  <a:lnTo>
                    <a:pt x="584" y="150"/>
                  </a:lnTo>
                  <a:lnTo>
                    <a:pt x="591" y="154"/>
                  </a:lnTo>
                  <a:lnTo>
                    <a:pt x="597" y="160"/>
                  </a:lnTo>
                  <a:lnTo>
                    <a:pt x="603" y="166"/>
                  </a:lnTo>
                  <a:lnTo>
                    <a:pt x="608" y="169"/>
                  </a:lnTo>
                  <a:lnTo>
                    <a:pt x="614" y="175"/>
                  </a:lnTo>
                  <a:lnTo>
                    <a:pt x="622" y="181"/>
                  </a:lnTo>
                  <a:lnTo>
                    <a:pt x="627" y="185"/>
                  </a:lnTo>
                  <a:lnTo>
                    <a:pt x="633" y="190"/>
                  </a:lnTo>
                  <a:lnTo>
                    <a:pt x="639" y="196"/>
                  </a:lnTo>
                  <a:lnTo>
                    <a:pt x="644" y="202"/>
                  </a:lnTo>
                  <a:lnTo>
                    <a:pt x="652" y="207"/>
                  </a:lnTo>
                  <a:lnTo>
                    <a:pt x="656" y="211"/>
                  </a:lnTo>
                  <a:lnTo>
                    <a:pt x="661" y="217"/>
                  </a:lnTo>
                  <a:lnTo>
                    <a:pt x="667" y="223"/>
                  </a:lnTo>
                  <a:lnTo>
                    <a:pt x="673" y="228"/>
                  </a:lnTo>
                  <a:lnTo>
                    <a:pt x="679" y="234"/>
                  </a:lnTo>
                  <a:lnTo>
                    <a:pt x="686" y="242"/>
                  </a:lnTo>
                  <a:lnTo>
                    <a:pt x="692" y="247"/>
                  </a:lnTo>
                  <a:lnTo>
                    <a:pt x="698" y="255"/>
                  </a:lnTo>
                  <a:lnTo>
                    <a:pt x="698" y="255"/>
                  </a:lnTo>
                  <a:lnTo>
                    <a:pt x="698" y="259"/>
                  </a:lnTo>
                  <a:lnTo>
                    <a:pt x="698" y="261"/>
                  </a:lnTo>
                  <a:lnTo>
                    <a:pt x="698" y="264"/>
                  </a:lnTo>
                  <a:lnTo>
                    <a:pt x="698" y="268"/>
                  </a:lnTo>
                  <a:lnTo>
                    <a:pt x="699" y="274"/>
                  </a:lnTo>
                  <a:lnTo>
                    <a:pt x="701" y="280"/>
                  </a:lnTo>
                  <a:lnTo>
                    <a:pt x="703" y="285"/>
                  </a:lnTo>
                  <a:lnTo>
                    <a:pt x="703" y="291"/>
                  </a:lnTo>
                  <a:lnTo>
                    <a:pt x="705" y="299"/>
                  </a:lnTo>
                  <a:lnTo>
                    <a:pt x="705" y="304"/>
                  </a:lnTo>
                  <a:lnTo>
                    <a:pt x="707" y="312"/>
                  </a:lnTo>
                  <a:lnTo>
                    <a:pt x="709" y="320"/>
                  </a:lnTo>
                  <a:lnTo>
                    <a:pt x="711" y="331"/>
                  </a:lnTo>
                  <a:lnTo>
                    <a:pt x="713" y="339"/>
                  </a:lnTo>
                  <a:lnTo>
                    <a:pt x="715" y="348"/>
                  </a:lnTo>
                  <a:lnTo>
                    <a:pt x="717" y="359"/>
                  </a:lnTo>
                  <a:lnTo>
                    <a:pt x="718" y="369"/>
                  </a:lnTo>
                  <a:lnTo>
                    <a:pt x="720" y="380"/>
                  </a:lnTo>
                  <a:lnTo>
                    <a:pt x="722" y="392"/>
                  </a:lnTo>
                  <a:lnTo>
                    <a:pt x="724" y="405"/>
                  </a:lnTo>
                  <a:lnTo>
                    <a:pt x="726" y="417"/>
                  </a:lnTo>
                  <a:lnTo>
                    <a:pt x="728" y="430"/>
                  </a:lnTo>
                  <a:lnTo>
                    <a:pt x="730" y="441"/>
                  </a:lnTo>
                  <a:lnTo>
                    <a:pt x="732" y="455"/>
                  </a:lnTo>
                  <a:lnTo>
                    <a:pt x="736" y="470"/>
                  </a:lnTo>
                  <a:lnTo>
                    <a:pt x="737" y="483"/>
                  </a:lnTo>
                  <a:lnTo>
                    <a:pt x="739" y="496"/>
                  </a:lnTo>
                  <a:lnTo>
                    <a:pt x="741" y="512"/>
                  </a:lnTo>
                  <a:lnTo>
                    <a:pt x="743" y="527"/>
                  </a:lnTo>
                  <a:lnTo>
                    <a:pt x="745" y="540"/>
                  </a:lnTo>
                  <a:lnTo>
                    <a:pt x="747" y="555"/>
                  </a:lnTo>
                  <a:lnTo>
                    <a:pt x="749" y="571"/>
                  </a:lnTo>
                  <a:lnTo>
                    <a:pt x="751" y="588"/>
                  </a:lnTo>
                  <a:lnTo>
                    <a:pt x="753" y="601"/>
                  </a:lnTo>
                  <a:lnTo>
                    <a:pt x="755" y="618"/>
                  </a:lnTo>
                  <a:lnTo>
                    <a:pt x="756" y="633"/>
                  </a:lnTo>
                  <a:lnTo>
                    <a:pt x="758" y="652"/>
                  </a:lnTo>
                  <a:lnTo>
                    <a:pt x="760" y="667"/>
                  </a:lnTo>
                  <a:lnTo>
                    <a:pt x="762" y="685"/>
                  </a:lnTo>
                  <a:lnTo>
                    <a:pt x="764" y="700"/>
                  </a:lnTo>
                  <a:lnTo>
                    <a:pt x="766" y="719"/>
                  </a:lnTo>
                  <a:lnTo>
                    <a:pt x="768" y="734"/>
                  </a:lnTo>
                  <a:lnTo>
                    <a:pt x="770" y="751"/>
                  </a:lnTo>
                  <a:lnTo>
                    <a:pt x="770" y="770"/>
                  </a:lnTo>
                  <a:lnTo>
                    <a:pt x="772" y="787"/>
                  </a:lnTo>
                  <a:lnTo>
                    <a:pt x="774" y="802"/>
                  </a:lnTo>
                  <a:lnTo>
                    <a:pt x="774" y="821"/>
                  </a:lnTo>
                  <a:lnTo>
                    <a:pt x="775" y="839"/>
                  </a:lnTo>
                  <a:lnTo>
                    <a:pt x="775" y="856"/>
                  </a:lnTo>
                  <a:lnTo>
                    <a:pt x="775" y="873"/>
                  </a:lnTo>
                  <a:lnTo>
                    <a:pt x="777" y="890"/>
                  </a:lnTo>
                  <a:lnTo>
                    <a:pt x="777" y="907"/>
                  </a:lnTo>
                  <a:lnTo>
                    <a:pt x="779" y="926"/>
                  </a:lnTo>
                  <a:lnTo>
                    <a:pt x="779" y="941"/>
                  </a:lnTo>
                  <a:lnTo>
                    <a:pt x="779" y="960"/>
                  </a:lnTo>
                  <a:lnTo>
                    <a:pt x="779" y="975"/>
                  </a:lnTo>
                  <a:lnTo>
                    <a:pt x="779" y="993"/>
                  </a:lnTo>
                  <a:lnTo>
                    <a:pt x="777" y="1010"/>
                  </a:lnTo>
                  <a:lnTo>
                    <a:pt x="777" y="1027"/>
                  </a:lnTo>
                  <a:lnTo>
                    <a:pt x="777" y="1044"/>
                  </a:lnTo>
                  <a:lnTo>
                    <a:pt x="777" y="1061"/>
                  </a:lnTo>
                  <a:lnTo>
                    <a:pt x="775" y="1061"/>
                  </a:lnTo>
                  <a:lnTo>
                    <a:pt x="770" y="1065"/>
                  </a:lnTo>
                  <a:lnTo>
                    <a:pt x="764" y="1065"/>
                  </a:lnTo>
                  <a:lnTo>
                    <a:pt x="758" y="1069"/>
                  </a:lnTo>
                  <a:lnTo>
                    <a:pt x="751" y="1071"/>
                  </a:lnTo>
                  <a:lnTo>
                    <a:pt x="745" y="1074"/>
                  </a:lnTo>
                  <a:lnTo>
                    <a:pt x="739" y="1074"/>
                  </a:lnTo>
                  <a:lnTo>
                    <a:pt x="736" y="1076"/>
                  </a:lnTo>
                  <a:lnTo>
                    <a:pt x="730" y="1078"/>
                  </a:lnTo>
                  <a:lnTo>
                    <a:pt x="726" y="1080"/>
                  </a:lnTo>
                  <a:lnTo>
                    <a:pt x="720" y="1082"/>
                  </a:lnTo>
                  <a:lnTo>
                    <a:pt x="715" y="1084"/>
                  </a:lnTo>
                  <a:lnTo>
                    <a:pt x="709" y="1088"/>
                  </a:lnTo>
                  <a:lnTo>
                    <a:pt x="703" y="1090"/>
                  </a:lnTo>
                  <a:lnTo>
                    <a:pt x="696" y="1091"/>
                  </a:lnTo>
                  <a:lnTo>
                    <a:pt x="690" y="1093"/>
                  </a:lnTo>
                  <a:lnTo>
                    <a:pt x="682" y="1097"/>
                  </a:lnTo>
                  <a:lnTo>
                    <a:pt x="675" y="1099"/>
                  </a:lnTo>
                  <a:lnTo>
                    <a:pt x="667" y="1101"/>
                  </a:lnTo>
                  <a:lnTo>
                    <a:pt x="660" y="1105"/>
                  </a:lnTo>
                  <a:lnTo>
                    <a:pt x="652" y="1107"/>
                  </a:lnTo>
                  <a:lnTo>
                    <a:pt x="642" y="1109"/>
                  </a:lnTo>
                  <a:lnTo>
                    <a:pt x="633" y="1112"/>
                  </a:lnTo>
                  <a:lnTo>
                    <a:pt x="623" y="1114"/>
                  </a:lnTo>
                  <a:lnTo>
                    <a:pt x="614" y="1116"/>
                  </a:lnTo>
                  <a:lnTo>
                    <a:pt x="604" y="1120"/>
                  </a:lnTo>
                  <a:lnTo>
                    <a:pt x="593" y="1122"/>
                  </a:lnTo>
                  <a:lnTo>
                    <a:pt x="582" y="1126"/>
                  </a:lnTo>
                  <a:lnTo>
                    <a:pt x="572" y="1128"/>
                  </a:lnTo>
                  <a:lnTo>
                    <a:pt x="561" y="1131"/>
                  </a:lnTo>
                  <a:lnTo>
                    <a:pt x="549" y="1133"/>
                  </a:lnTo>
                  <a:lnTo>
                    <a:pt x="536" y="1137"/>
                  </a:lnTo>
                  <a:lnTo>
                    <a:pt x="525" y="1139"/>
                  </a:lnTo>
                  <a:lnTo>
                    <a:pt x="511" y="1143"/>
                  </a:lnTo>
                  <a:lnTo>
                    <a:pt x="498" y="1145"/>
                  </a:lnTo>
                  <a:lnTo>
                    <a:pt x="485" y="1149"/>
                  </a:lnTo>
                  <a:lnTo>
                    <a:pt x="471" y="1152"/>
                  </a:lnTo>
                  <a:lnTo>
                    <a:pt x="458" y="1154"/>
                  </a:lnTo>
                  <a:lnTo>
                    <a:pt x="443" y="1158"/>
                  </a:lnTo>
                  <a:lnTo>
                    <a:pt x="428" y="1162"/>
                  </a:lnTo>
                  <a:lnTo>
                    <a:pt x="413" y="1164"/>
                  </a:lnTo>
                  <a:lnTo>
                    <a:pt x="397" y="1168"/>
                  </a:lnTo>
                  <a:lnTo>
                    <a:pt x="380" y="1169"/>
                  </a:lnTo>
                  <a:lnTo>
                    <a:pt x="363" y="1173"/>
                  </a:lnTo>
                  <a:lnTo>
                    <a:pt x="348" y="1175"/>
                  </a:lnTo>
                  <a:lnTo>
                    <a:pt x="331" y="1179"/>
                  </a:lnTo>
                  <a:lnTo>
                    <a:pt x="312" y="1183"/>
                  </a:lnTo>
                  <a:lnTo>
                    <a:pt x="295" y="1185"/>
                  </a:lnTo>
                  <a:lnTo>
                    <a:pt x="276" y="1188"/>
                  </a:lnTo>
                  <a:lnTo>
                    <a:pt x="259" y="1190"/>
                  </a:lnTo>
                  <a:lnTo>
                    <a:pt x="238" y="1194"/>
                  </a:lnTo>
                  <a:lnTo>
                    <a:pt x="219" y="1196"/>
                  </a:lnTo>
                  <a:lnTo>
                    <a:pt x="200" y="1200"/>
                  </a:lnTo>
                  <a:lnTo>
                    <a:pt x="179" y="1202"/>
                  </a:lnTo>
                  <a:lnTo>
                    <a:pt x="177" y="1202"/>
                  </a:lnTo>
                  <a:lnTo>
                    <a:pt x="175" y="1198"/>
                  </a:lnTo>
                  <a:lnTo>
                    <a:pt x="171" y="1194"/>
                  </a:lnTo>
                  <a:lnTo>
                    <a:pt x="166" y="1188"/>
                  </a:lnTo>
                  <a:lnTo>
                    <a:pt x="162" y="1185"/>
                  </a:lnTo>
                  <a:lnTo>
                    <a:pt x="158" y="1181"/>
                  </a:lnTo>
                  <a:lnTo>
                    <a:pt x="154" y="1175"/>
                  </a:lnTo>
                  <a:lnTo>
                    <a:pt x="150" y="1171"/>
                  </a:lnTo>
                  <a:lnTo>
                    <a:pt x="147" y="1166"/>
                  </a:lnTo>
                  <a:lnTo>
                    <a:pt x="143" y="1162"/>
                  </a:lnTo>
                  <a:lnTo>
                    <a:pt x="137" y="1154"/>
                  </a:lnTo>
                  <a:lnTo>
                    <a:pt x="133" y="1149"/>
                  </a:lnTo>
                  <a:lnTo>
                    <a:pt x="128" y="1143"/>
                  </a:lnTo>
                  <a:lnTo>
                    <a:pt x="122" y="1135"/>
                  </a:lnTo>
                  <a:lnTo>
                    <a:pt x="116" y="1126"/>
                  </a:lnTo>
                  <a:lnTo>
                    <a:pt x="112" y="1118"/>
                  </a:lnTo>
                  <a:lnTo>
                    <a:pt x="109" y="1114"/>
                  </a:lnTo>
                  <a:lnTo>
                    <a:pt x="107" y="1109"/>
                  </a:lnTo>
                  <a:lnTo>
                    <a:pt x="103" y="1105"/>
                  </a:lnTo>
                  <a:lnTo>
                    <a:pt x="101" y="1101"/>
                  </a:lnTo>
                  <a:lnTo>
                    <a:pt x="97" y="1095"/>
                  </a:lnTo>
                  <a:lnTo>
                    <a:pt x="95" y="1090"/>
                  </a:lnTo>
                  <a:lnTo>
                    <a:pt x="91" y="1086"/>
                  </a:lnTo>
                  <a:lnTo>
                    <a:pt x="90" y="1082"/>
                  </a:lnTo>
                  <a:lnTo>
                    <a:pt x="86" y="1076"/>
                  </a:lnTo>
                  <a:lnTo>
                    <a:pt x="84" y="1071"/>
                  </a:lnTo>
                  <a:lnTo>
                    <a:pt x="80" y="1065"/>
                  </a:lnTo>
                  <a:lnTo>
                    <a:pt x="78" y="1059"/>
                  </a:lnTo>
                  <a:lnTo>
                    <a:pt x="74" y="1053"/>
                  </a:lnTo>
                  <a:lnTo>
                    <a:pt x="71" y="1048"/>
                  </a:lnTo>
                  <a:lnTo>
                    <a:pt x="69" y="1042"/>
                  </a:lnTo>
                  <a:lnTo>
                    <a:pt x="67" y="1038"/>
                  </a:lnTo>
                  <a:lnTo>
                    <a:pt x="63" y="1031"/>
                  </a:lnTo>
                  <a:lnTo>
                    <a:pt x="61" y="1025"/>
                  </a:lnTo>
                  <a:lnTo>
                    <a:pt x="57" y="1019"/>
                  </a:lnTo>
                  <a:lnTo>
                    <a:pt x="55" y="1012"/>
                  </a:lnTo>
                  <a:lnTo>
                    <a:pt x="52" y="1006"/>
                  </a:lnTo>
                  <a:lnTo>
                    <a:pt x="50" y="998"/>
                  </a:lnTo>
                  <a:lnTo>
                    <a:pt x="46" y="993"/>
                  </a:lnTo>
                  <a:lnTo>
                    <a:pt x="44" y="987"/>
                  </a:lnTo>
                  <a:lnTo>
                    <a:pt x="44" y="985"/>
                  </a:lnTo>
                  <a:lnTo>
                    <a:pt x="46" y="977"/>
                  </a:lnTo>
                  <a:lnTo>
                    <a:pt x="48" y="972"/>
                  </a:lnTo>
                  <a:lnTo>
                    <a:pt x="50" y="966"/>
                  </a:lnTo>
                  <a:lnTo>
                    <a:pt x="52" y="960"/>
                  </a:lnTo>
                  <a:lnTo>
                    <a:pt x="53" y="955"/>
                  </a:lnTo>
                  <a:lnTo>
                    <a:pt x="55" y="945"/>
                  </a:lnTo>
                  <a:lnTo>
                    <a:pt x="57" y="936"/>
                  </a:lnTo>
                  <a:lnTo>
                    <a:pt x="59" y="932"/>
                  </a:lnTo>
                  <a:lnTo>
                    <a:pt x="61" y="926"/>
                  </a:lnTo>
                  <a:lnTo>
                    <a:pt x="61" y="920"/>
                  </a:lnTo>
                  <a:lnTo>
                    <a:pt x="63" y="917"/>
                  </a:lnTo>
                  <a:lnTo>
                    <a:pt x="65" y="911"/>
                  </a:lnTo>
                  <a:lnTo>
                    <a:pt x="65" y="907"/>
                  </a:lnTo>
                  <a:lnTo>
                    <a:pt x="65" y="899"/>
                  </a:lnTo>
                  <a:lnTo>
                    <a:pt x="67" y="896"/>
                  </a:lnTo>
                  <a:lnTo>
                    <a:pt x="69" y="890"/>
                  </a:lnTo>
                  <a:lnTo>
                    <a:pt x="69" y="884"/>
                  </a:lnTo>
                  <a:lnTo>
                    <a:pt x="71" y="879"/>
                  </a:lnTo>
                  <a:lnTo>
                    <a:pt x="71" y="873"/>
                  </a:lnTo>
                  <a:lnTo>
                    <a:pt x="71" y="867"/>
                  </a:lnTo>
                  <a:lnTo>
                    <a:pt x="72" y="860"/>
                  </a:lnTo>
                  <a:lnTo>
                    <a:pt x="72" y="854"/>
                  </a:lnTo>
                  <a:lnTo>
                    <a:pt x="72" y="848"/>
                  </a:lnTo>
                  <a:lnTo>
                    <a:pt x="72" y="841"/>
                  </a:lnTo>
                  <a:lnTo>
                    <a:pt x="74" y="835"/>
                  </a:lnTo>
                  <a:lnTo>
                    <a:pt x="74" y="827"/>
                  </a:lnTo>
                  <a:lnTo>
                    <a:pt x="74" y="821"/>
                  </a:lnTo>
                  <a:lnTo>
                    <a:pt x="74" y="814"/>
                  </a:lnTo>
                  <a:lnTo>
                    <a:pt x="74" y="808"/>
                  </a:lnTo>
                  <a:lnTo>
                    <a:pt x="74" y="801"/>
                  </a:lnTo>
                  <a:lnTo>
                    <a:pt x="74" y="795"/>
                  </a:lnTo>
                  <a:lnTo>
                    <a:pt x="74" y="789"/>
                  </a:lnTo>
                  <a:lnTo>
                    <a:pt x="72" y="782"/>
                  </a:lnTo>
                  <a:lnTo>
                    <a:pt x="72" y="776"/>
                  </a:lnTo>
                  <a:lnTo>
                    <a:pt x="72" y="770"/>
                  </a:lnTo>
                  <a:lnTo>
                    <a:pt x="71" y="763"/>
                  </a:lnTo>
                  <a:lnTo>
                    <a:pt x="71" y="755"/>
                  </a:lnTo>
                  <a:lnTo>
                    <a:pt x="69" y="749"/>
                  </a:lnTo>
                  <a:lnTo>
                    <a:pt x="67" y="742"/>
                  </a:lnTo>
                  <a:lnTo>
                    <a:pt x="65" y="736"/>
                  </a:lnTo>
                  <a:lnTo>
                    <a:pt x="63" y="730"/>
                  </a:lnTo>
                  <a:lnTo>
                    <a:pt x="61" y="723"/>
                  </a:lnTo>
                  <a:lnTo>
                    <a:pt x="59" y="717"/>
                  </a:lnTo>
                  <a:lnTo>
                    <a:pt x="57" y="711"/>
                  </a:lnTo>
                  <a:lnTo>
                    <a:pt x="53" y="704"/>
                  </a:lnTo>
                  <a:lnTo>
                    <a:pt x="52" y="698"/>
                  </a:lnTo>
                  <a:lnTo>
                    <a:pt x="48" y="692"/>
                  </a:lnTo>
                  <a:lnTo>
                    <a:pt x="44" y="687"/>
                  </a:lnTo>
                  <a:lnTo>
                    <a:pt x="42" y="681"/>
                  </a:lnTo>
                  <a:lnTo>
                    <a:pt x="38" y="675"/>
                  </a:lnTo>
                  <a:lnTo>
                    <a:pt x="34" y="669"/>
                  </a:lnTo>
                  <a:lnTo>
                    <a:pt x="0" y="664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95" name="Freeform 572"/>
            <p:cNvSpPr>
              <a:spLocks/>
            </p:cNvSpPr>
            <p:nvPr/>
          </p:nvSpPr>
          <p:spPr bwMode="auto">
            <a:xfrm>
              <a:off x="6461126" y="1617663"/>
              <a:ext cx="912813" cy="857250"/>
            </a:xfrm>
            <a:custGeom>
              <a:avLst/>
              <a:gdLst>
                <a:gd name="T0" fmla="*/ 0 w 1150"/>
                <a:gd name="T1" fmla="*/ 253 h 1082"/>
                <a:gd name="T2" fmla="*/ 0 w 1150"/>
                <a:gd name="T3" fmla="*/ 327 h 1082"/>
                <a:gd name="T4" fmla="*/ 6 w 1150"/>
                <a:gd name="T5" fmla="*/ 434 h 1082"/>
                <a:gd name="T6" fmla="*/ 14 w 1150"/>
                <a:gd name="T7" fmla="*/ 561 h 1082"/>
                <a:gd name="T8" fmla="*/ 31 w 1150"/>
                <a:gd name="T9" fmla="*/ 702 h 1082"/>
                <a:gd name="T10" fmla="*/ 69 w 1150"/>
                <a:gd name="T11" fmla="*/ 808 h 1082"/>
                <a:gd name="T12" fmla="*/ 132 w 1150"/>
                <a:gd name="T13" fmla="*/ 861 h 1082"/>
                <a:gd name="T14" fmla="*/ 491 w 1150"/>
                <a:gd name="T15" fmla="*/ 854 h 1082"/>
                <a:gd name="T16" fmla="*/ 523 w 1150"/>
                <a:gd name="T17" fmla="*/ 791 h 1082"/>
                <a:gd name="T18" fmla="*/ 563 w 1150"/>
                <a:gd name="T19" fmla="*/ 730 h 1082"/>
                <a:gd name="T20" fmla="*/ 614 w 1150"/>
                <a:gd name="T21" fmla="*/ 662 h 1082"/>
                <a:gd name="T22" fmla="*/ 675 w 1150"/>
                <a:gd name="T23" fmla="*/ 601 h 1082"/>
                <a:gd name="T24" fmla="*/ 743 w 1150"/>
                <a:gd name="T25" fmla="*/ 559 h 1082"/>
                <a:gd name="T26" fmla="*/ 814 w 1150"/>
                <a:gd name="T27" fmla="*/ 538 h 1082"/>
                <a:gd name="T28" fmla="*/ 886 w 1150"/>
                <a:gd name="T29" fmla="*/ 534 h 1082"/>
                <a:gd name="T30" fmla="*/ 949 w 1150"/>
                <a:gd name="T31" fmla="*/ 544 h 1082"/>
                <a:gd name="T32" fmla="*/ 1013 w 1150"/>
                <a:gd name="T33" fmla="*/ 563 h 1082"/>
                <a:gd name="T34" fmla="*/ 1068 w 1150"/>
                <a:gd name="T35" fmla="*/ 612 h 1082"/>
                <a:gd name="T36" fmla="*/ 1095 w 1150"/>
                <a:gd name="T37" fmla="*/ 673 h 1082"/>
                <a:gd name="T38" fmla="*/ 1110 w 1150"/>
                <a:gd name="T39" fmla="*/ 743 h 1082"/>
                <a:gd name="T40" fmla="*/ 1118 w 1150"/>
                <a:gd name="T41" fmla="*/ 850 h 1082"/>
                <a:gd name="T42" fmla="*/ 1114 w 1150"/>
                <a:gd name="T43" fmla="*/ 994 h 1082"/>
                <a:gd name="T44" fmla="*/ 1137 w 1150"/>
                <a:gd name="T45" fmla="*/ 1059 h 1082"/>
                <a:gd name="T46" fmla="*/ 1144 w 1150"/>
                <a:gd name="T47" fmla="*/ 989 h 1082"/>
                <a:gd name="T48" fmla="*/ 1150 w 1150"/>
                <a:gd name="T49" fmla="*/ 886 h 1082"/>
                <a:gd name="T50" fmla="*/ 1144 w 1150"/>
                <a:gd name="T51" fmla="*/ 768 h 1082"/>
                <a:gd name="T52" fmla="*/ 1123 w 1150"/>
                <a:gd name="T53" fmla="*/ 658 h 1082"/>
                <a:gd name="T54" fmla="*/ 1078 w 1150"/>
                <a:gd name="T55" fmla="*/ 570 h 1082"/>
                <a:gd name="T56" fmla="*/ 1004 w 1150"/>
                <a:gd name="T57" fmla="*/ 521 h 1082"/>
                <a:gd name="T58" fmla="*/ 916 w 1150"/>
                <a:gd name="T59" fmla="*/ 504 h 1082"/>
                <a:gd name="T60" fmla="*/ 825 w 1150"/>
                <a:gd name="T61" fmla="*/ 508 h 1082"/>
                <a:gd name="T62" fmla="*/ 747 w 1150"/>
                <a:gd name="T63" fmla="*/ 525 h 1082"/>
                <a:gd name="T64" fmla="*/ 686 w 1150"/>
                <a:gd name="T65" fmla="*/ 544 h 1082"/>
                <a:gd name="T66" fmla="*/ 645 w 1150"/>
                <a:gd name="T67" fmla="*/ 580 h 1082"/>
                <a:gd name="T68" fmla="*/ 588 w 1150"/>
                <a:gd name="T69" fmla="*/ 643 h 1082"/>
                <a:gd name="T70" fmla="*/ 538 w 1150"/>
                <a:gd name="T71" fmla="*/ 705 h 1082"/>
                <a:gd name="T72" fmla="*/ 493 w 1150"/>
                <a:gd name="T73" fmla="*/ 778 h 1082"/>
                <a:gd name="T74" fmla="*/ 453 w 1150"/>
                <a:gd name="T75" fmla="*/ 831 h 1082"/>
                <a:gd name="T76" fmla="*/ 375 w 1150"/>
                <a:gd name="T77" fmla="*/ 850 h 1082"/>
                <a:gd name="T78" fmla="*/ 316 w 1150"/>
                <a:gd name="T79" fmla="*/ 861 h 1082"/>
                <a:gd name="T80" fmla="*/ 255 w 1150"/>
                <a:gd name="T81" fmla="*/ 869 h 1082"/>
                <a:gd name="T82" fmla="*/ 200 w 1150"/>
                <a:gd name="T83" fmla="*/ 869 h 1082"/>
                <a:gd name="T84" fmla="*/ 141 w 1150"/>
                <a:gd name="T85" fmla="*/ 831 h 1082"/>
                <a:gd name="T86" fmla="*/ 82 w 1150"/>
                <a:gd name="T87" fmla="*/ 781 h 1082"/>
                <a:gd name="T88" fmla="*/ 65 w 1150"/>
                <a:gd name="T89" fmla="*/ 736 h 1082"/>
                <a:gd name="T90" fmla="*/ 57 w 1150"/>
                <a:gd name="T91" fmla="*/ 667 h 1082"/>
                <a:gd name="T92" fmla="*/ 46 w 1150"/>
                <a:gd name="T93" fmla="*/ 567 h 1082"/>
                <a:gd name="T94" fmla="*/ 37 w 1150"/>
                <a:gd name="T95" fmla="*/ 451 h 1082"/>
                <a:gd name="T96" fmla="*/ 31 w 1150"/>
                <a:gd name="T97" fmla="*/ 329 h 1082"/>
                <a:gd name="T98" fmla="*/ 37 w 1150"/>
                <a:gd name="T99" fmla="*/ 236 h 1082"/>
                <a:gd name="T100" fmla="*/ 99 w 1150"/>
                <a:gd name="T101" fmla="*/ 215 h 1082"/>
                <a:gd name="T102" fmla="*/ 160 w 1150"/>
                <a:gd name="T103" fmla="*/ 196 h 1082"/>
                <a:gd name="T104" fmla="*/ 238 w 1150"/>
                <a:gd name="T105" fmla="*/ 167 h 1082"/>
                <a:gd name="T106" fmla="*/ 335 w 1150"/>
                <a:gd name="T107" fmla="*/ 133 h 1082"/>
                <a:gd name="T108" fmla="*/ 437 w 1150"/>
                <a:gd name="T109" fmla="*/ 95 h 1082"/>
                <a:gd name="T110" fmla="*/ 521 w 1150"/>
                <a:gd name="T111" fmla="*/ 68 h 1082"/>
                <a:gd name="T112" fmla="*/ 588 w 1150"/>
                <a:gd name="T113" fmla="*/ 51 h 1082"/>
                <a:gd name="T114" fmla="*/ 652 w 1150"/>
                <a:gd name="T115" fmla="*/ 34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50" h="1082">
                  <a:moveTo>
                    <a:pt x="639" y="0"/>
                  </a:moveTo>
                  <a:lnTo>
                    <a:pt x="211" y="141"/>
                  </a:lnTo>
                  <a:lnTo>
                    <a:pt x="2" y="219"/>
                  </a:lnTo>
                  <a:lnTo>
                    <a:pt x="0" y="219"/>
                  </a:lnTo>
                  <a:lnTo>
                    <a:pt x="0" y="221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49"/>
                  </a:lnTo>
                  <a:lnTo>
                    <a:pt x="0" y="253"/>
                  </a:lnTo>
                  <a:lnTo>
                    <a:pt x="0" y="261"/>
                  </a:lnTo>
                  <a:lnTo>
                    <a:pt x="0" y="266"/>
                  </a:lnTo>
                  <a:lnTo>
                    <a:pt x="0" y="270"/>
                  </a:lnTo>
                  <a:lnTo>
                    <a:pt x="0" y="278"/>
                  </a:lnTo>
                  <a:lnTo>
                    <a:pt x="0" y="283"/>
                  </a:lnTo>
                  <a:lnTo>
                    <a:pt x="0" y="291"/>
                  </a:lnTo>
                  <a:lnTo>
                    <a:pt x="0" y="297"/>
                  </a:lnTo>
                  <a:lnTo>
                    <a:pt x="0" y="304"/>
                  </a:lnTo>
                  <a:lnTo>
                    <a:pt x="0" y="312"/>
                  </a:lnTo>
                  <a:lnTo>
                    <a:pt x="0" y="319"/>
                  </a:lnTo>
                  <a:lnTo>
                    <a:pt x="0" y="327"/>
                  </a:lnTo>
                  <a:lnTo>
                    <a:pt x="0" y="337"/>
                  </a:lnTo>
                  <a:lnTo>
                    <a:pt x="0" y="346"/>
                  </a:lnTo>
                  <a:lnTo>
                    <a:pt x="2" y="354"/>
                  </a:lnTo>
                  <a:lnTo>
                    <a:pt x="2" y="363"/>
                  </a:lnTo>
                  <a:lnTo>
                    <a:pt x="2" y="373"/>
                  </a:lnTo>
                  <a:lnTo>
                    <a:pt x="4" y="384"/>
                  </a:lnTo>
                  <a:lnTo>
                    <a:pt x="4" y="394"/>
                  </a:lnTo>
                  <a:lnTo>
                    <a:pt x="4" y="403"/>
                  </a:lnTo>
                  <a:lnTo>
                    <a:pt x="4" y="413"/>
                  </a:lnTo>
                  <a:lnTo>
                    <a:pt x="4" y="422"/>
                  </a:lnTo>
                  <a:lnTo>
                    <a:pt x="6" y="434"/>
                  </a:lnTo>
                  <a:lnTo>
                    <a:pt x="6" y="443"/>
                  </a:lnTo>
                  <a:lnTo>
                    <a:pt x="6" y="454"/>
                  </a:lnTo>
                  <a:lnTo>
                    <a:pt x="8" y="466"/>
                  </a:lnTo>
                  <a:lnTo>
                    <a:pt x="8" y="477"/>
                  </a:lnTo>
                  <a:lnTo>
                    <a:pt x="8" y="489"/>
                  </a:lnTo>
                  <a:lnTo>
                    <a:pt x="10" y="500"/>
                  </a:lnTo>
                  <a:lnTo>
                    <a:pt x="10" y="511"/>
                  </a:lnTo>
                  <a:lnTo>
                    <a:pt x="12" y="525"/>
                  </a:lnTo>
                  <a:lnTo>
                    <a:pt x="12" y="536"/>
                  </a:lnTo>
                  <a:lnTo>
                    <a:pt x="14" y="548"/>
                  </a:lnTo>
                  <a:lnTo>
                    <a:pt x="14" y="561"/>
                  </a:lnTo>
                  <a:lnTo>
                    <a:pt x="16" y="574"/>
                  </a:lnTo>
                  <a:lnTo>
                    <a:pt x="18" y="586"/>
                  </a:lnTo>
                  <a:lnTo>
                    <a:pt x="18" y="599"/>
                  </a:lnTo>
                  <a:lnTo>
                    <a:pt x="19" y="610"/>
                  </a:lnTo>
                  <a:lnTo>
                    <a:pt x="21" y="624"/>
                  </a:lnTo>
                  <a:lnTo>
                    <a:pt x="21" y="635"/>
                  </a:lnTo>
                  <a:lnTo>
                    <a:pt x="23" y="648"/>
                  </a:lnTo>
                  <a:lnTo>
                    <a:pt x="23" y="662"/>
                  </a:lnTo>
                  <a:lnTo>
                    <a:pt x="27" y="675"/>
                  </a:lnTo>
                  <a:lnTo>
                    <a:pt x="29" y="688"/>
                  </a:lnTo>
                  <a:lnTo>
                    <a:pt x="31" y="702"/>
                  </a:lnTo>
                  <a:lnTo>
                    <a:pt x="31" y="715"/>
                  </a:lnTo>
                  <a:lnTo>
                    <a:pt x="35" y="728"/>
                  </a:lnTo>
                  <a:lnTo>
                    <a:pt x="37" y="742"/>
                  </a:lnTo>
                  <a:lnTo>
                    <a:pt x="38" y="755"/>
                  </a:lnTo>
                  <a:lnTo>
                    <a:pt x="40" y="768"/>
                  </a:lnTo>
                  <a:lnTo>
                    <a:pt x="42" y="783"/>
                  </a:lnTo>
                  <a:lnTo>
                    <a:pt x="46" y="785"/>
                  </a:lnTo>
                  <a:lnTo>
                    <a:pt x="50" y="789"/>
                  </a:lnTo>
                  <a:lnTo>
                    <a:pt x="56" y="795"/>
                  </a:lnTo>
                  <a:lnTo>
                    <a:pt x="61" y="800"/>
                  </a:lnTo>
                  <a:lnTo>
                    <a:pt x="69" y="808"/>
                  </a:lnTo>
                  <a:lnTo>
                    <a:pt x="73" y="812"/>
                  </a:lnTo>
                  <a:lnTo>
                    <a:pt x="78" y="816"/>
                  </a:lnTo>
                  <a:lnTo>
                    <a:pt x="82" y="821"/>
                  </a:lnTo>
                  <a:lnTo>
                    <a:pt x="88" y="825"/>
                  </a:lnTo>
                  <a:lnTo>
                    <a:pt x="94" y="829"/>
                  </a:lnTo>
                  <a:lnTo>
                    <a:pt x="99" y="835"/>
                  </a:lnTo>
                  <a:lnTo>
                    <a:pt x="105" y="840"/>
                  </a:lnTo>
                  <a:lnTo>
                    <a:pt x="111" y="844"/>
                  </a:lnTo>
                  <a:lnTo>
                    <a:pt x="116" y="850"/>
                  </a:lnTo>
                  <a:lnTo>
                    <a:pt x="124" y="856"/>
                  </a:lnTo>
                  <a:lnTo>
                    <a:pt x="132" y="861"/>
                  </a:lnTo>
                  <a:lnTo>
                    <a:pt x="139" y="867"/>
                  </a:lnTo>
                  <a:lnTo>
                    <a:pt x="145" y="871"/>
                  </a:lnTo>
                  <a:lnTo>
                    <a:pt x="152" y="877"/>
                  </a:lnTo>
                  <a:lnTo>
                    <a:pt x="160" y="882"/>
                  </a:lnTo>
                  <a:lnTo>
                    <a:pt x="168" y="888"/>
                  </a:lnTo>
                  <a:lnTo>
                    <a:pt x="175" y="894"/>
                  </a:lnTo>
                  <a:lnTo>
                    <a:pt x="185" y="899"/>
                  </a:lnTo>
                  <a:lnTo>
                    <a:pt x="192" y="905"/>
                  </a:lnTo>
                  <a:lnTo>
                    <a:pt x="202" y="911"/>
                  </a:lnTo>
                  <a:lnTo>
                    <a:pt x="491" y="858"/>
                  </a:lnTo>
                  <a:lnTo>
                    <a:pt x="491" y="854"/>
                  </a:lnTo>
                  <a:lnTo>
                    <a:pt x="494" y="848"/>
                  </a:lnTo>
                  <a:lnTo>
                    <a:pt x="496" y="842"/>
                  </a:lnTo>
                  <a:lnTo>
                    <a:pt x="500" y="835"/>
                  </a:lnTo>
                  <a:lnTo>
                    <a:pt x="504" y="827"/>
                  </a:lnTo>
                  <a:lnTo>
                    <a:pt x="510" y="821"/>
                  </a:lnTo>
                  <a:lnTo>
                    <a:pt x="510" y="816"/>
                  </a:lnTo>
                  <a:lnTo>
                    <a:pt x="513" y="810"/>
                  </a:lnTo>
                  <a:lnTo>
                    <a:pt x="515" y="806"/>
                  </a:lnTo>
                  <a:lnTo>
                    <a:pt x="517" y="802"/>
                  </a:lnTo>
                  <a:lnTo>
                    <a:pt x="521" y="797"/>
                  </a:lnTo>
                  <a:lnTo>
                    <a:pt x="523" y="791"/>
                  </a:lnTo>
                  <a:lnTo>
                    <a:pt x="527" y="787"/>
                  </a:lnTo>
                  <a:lnTo>
                    <a:pt x="531" y="781"/>
                  </a:lnTo>
                  <a:lnTo>
                    <a:pt x="532" y="776"/>
                  </a:lnTo>
                  <a:lnTo>
                    <a:pt x="536" y="770"/>
                  </a:lnTo>
                  <a:lnTo>
                    <a:pt x="540" y="764"/>
                  </a:lnTo>
                  <a:lnTo>
                    <a:pt x="544" y="759"/>
                  </a:lnTo>
                  <a:lnTo>
                    <a:pt x="548" y="753"/>
                  </a:lnTo>
                  <a:lnTo>
                    <a:pt x="551" y="747"/>
                  </a:lnTo>
                  <a:lnTo>
                    <a:pt x="555" y="742"/>
                  </a:lnTo>
                  <a:lnTo>
                    <a:pt x="559" y="736"/>
                  </a:lnTo>
                  <a:lnTo>
                    <a:pt x="563" y="730"/>
                  </a:lnTo>
                  <a:lnTo>
                    <a:pt x="567" y="724"/>
                  </a:lnTo>
                  <a:lnTo>
                    <a:pt x="570" y="717"/>
                  </a:lnTo>
                  <a:lnTo>
                    <a:pt x="576" y="711"/>
                  </a:lnTo>
                  <a:lnTo>
                    <a:pt x="580" y="705"/>
                  </a:lnTo>
                  <a:lnTo>
                    <a:pt x="584" y="698"/>
                  </a:lnTo>
                  <a:lnTo>
                    <a:pt x="589" y="692"/>
                  </a:lnTo>
                  <a:lnTo>
                    <a:pt x="593" y="686"/>
                  </a:lnTo>
                  <a:lnTo>
                    <a:pt x="599" y="679"/>
                  </a:lnTo>
                  <a:lnTo>
                    <a:pt x="605" y="673"/>
                  </a:lnTo>
                  <a:lnTo>
                    <a:pt x="608" y="667"/>
                  </a:lnTo>
                  <a:lnTo>
                    <a:pt x="614" y="662"/>
                  </a:lnTo>
                  <a:lnTo>
                    <a:pt x="620" y="654"/>
                  </a:lnTo>
                  <a:lnTo>
                    <a:pt x="624" y="648"/>
                  </a:lnTo>
                  <a:lnTo>
                    <a:pt x="629" y="643"/>
                  </a:lnTo>
                  <a:lnTo>
                    <a:pt x="635" y="639"/>
                  </a:lnTo>
                  <a:lnTo>
                    <a:pt x="641" y="633"/>
                  </a:lnTo>
                  <a:lnTo>
                    <a:pt x="645" y="627"/>
                  </a:lnTo>
                  <a:lnTo>
                    <a:pt x="652" y="620"/>
                  </a:lnTo>
                  <a:lnTo>
                    <a:pt x="658" y="616"/>
                  </a:lnTo>
                  <a:lnTo>
                    <a:pt x="664" y="610"/>
                  </a:lnTo>
                  <a:lnTo>
                    <a:pt x="669" y="607"/>
                  </a:lnTo>
                  <a:lnTo>
                    <a:pt x="675" y="601"/>
                  </a:lnTo>
                  <a:lnTo>
                    <a:pt x="681" y="597"/>
                  </a:lnTo>
                  <a:lnTo>
                    <a:pt x="686" y="591"/>
                  </a:lnTo>
                  <a:lnTo>
                    <a:pt x="692" y="588"/>
                  </a:lnTo>
                  <a:lnTo>
                    <a:pt x="698" y="582"/>
                  </a:lnTo>
                  <a:lnTo>
                    <a:pt x="705" y="580"/>
                  </a:lnTo>
                  <a:lnTo>
                    <a:pt x="711" y="574"/>
                  </a:lnTo>
                  <a:lnTo>
                    <a:pt x="717" y="572"/>
                  </a:lnTo>
                  <a:lnTo>
                    <a:pt x="722" y="569"/>
                  </a:lnTo>
                  <a:lnTo>
                    <a:pt x="730" y="567"/>
                  </a:lnTo>
                  <a:lnTo>
                    <a:pt x="736" y="563"/>
                  </a:lnTo>
                  <a:lnTo>
                    <a:pt x="743" y="559"/>
                  </a:lnTo>
                  <a:lnTo>
                    <a:pt x="749" y="557"/>
                  </a:lnTo>
                  <a:lnTo>
                    <a:pt x="755" y="555"/>
                  </a:lnTo>
                  <a:lnTo>
                    <a:pt x="761" y="551"/>
                  </a:lnTo>
                  <a:lnTo>
                    <a:pt x="768" y="550"/>
                  </a:lnTo>
                  <a:lnTo>
                    <a:pt x="774" y="548"/>
                  </a:lnTo>
                  <a:lnTo>
                    <a:pt x="781" y="546"/>
                  </a:lnTo>
                  <a:lnTo>
                    <a:pt x="787" y="544"/>
                  </a:lnTo>
                  <a:lnTo>
                    <a:pt x="795" y="542"/>
                  </a:lnTo>
                  <a:lnTo>
                    <a:pt x="800" y="542"/>
                  </a:lnTo>
                  <a:lnTo>
                    <a:pt x="808" y="540"/>
                  </a:lnTo>
                  <a:lnTo>
                    <a:pt x="814" y="538"/>
                  </a:lnTo>
                  <a:lnTo>
                    <a:pt x="819" y="538"/>
                  </a:lnTo>
                  <a:lnTo>
                    <a:pt x="827" y="536"/>
                  </a:lnTo>
                  <a:lnTo>
                    <a:pt x="835" y="536"/>
                  </a:lnTo>
                  <a:lnTo>
                    <a:pt x="840" y="536"/>
                  </a:lnTo>
                  <a:lnTo>
                    <a:pt x="846" y="534"/>
                  </a:lnTo>
                  <a:lnTo>
                    <a:pt x="852" y="534"/>
                  </a:lnTo>
                  <a:lnTo>
                    <a:pt x="859" y="534"/>
                  </a:lnTo>
                  <a:lnTo>
                    <a:pt x="865" y="534"/>
                  </a:lnTo>
                  <a:lnTo>
                    <a:pt x="871" y="534"/>
                  </a:lnTo>
                  <a:lnTo>
                    <a:pt x="878" y="534"/>
                  </a:lnTo>
                  <a:lnTo>
                    <a:pt x="886" y="534"/>
                  </a:lnTo>
                  <a:lnTo>
                    <a:pt x="892" y="534"/>
                  </a:lnTo>
                  <a:lnTo>
                    <a:pt x="897" y="534"/>
                  </a:lnTo>
                  <a:lnTo>
                    <a:pt x="903" y="536"/>
                  </a:lnTo>
                  <a:lnTo>
                    <a:pt x="911" y="536"/>
                  </a:lnTo>
                  <a:lnTo>
                    <a:pt x="916" y="538"/>
                  </a:lnTo>
                  <a:lnTo>
                    <a:pt x="922" y="538"/>
                  </a:lnTo>
                  <a:lnTo>
                    <a:pt x="928" y="540"/>
                  </a:lnTo>
                  <a:lnTo>
                    <a:pt x="933" y="542"/>
                  </a:lnTo>
                  <a:lnTo>
                    <a:pt x="939" y="542"/>
                  </a:lnTo>
                  <a:lnTo>
                    <a:pt x="945" y="542"/>
                  </a:lnTo>
                  <a:lnTo>
                    <a:pt x="949" y="544"/>
                  </a:lnTo>
                  <a:lnTo>
                    <a:pt x="956" y="546"/>
                  </a:lnTo>
                  <a:lnTo>
                    <a:pt x="960" y="546"/>
                  </a:lnTo>
                  <a:lnTo>
                    <a:pt x="966" y="548"/>
                  </a:lnTo>
                  <a:lnTo>
                    <a:pt x="971" y="548"/>
                  </a:lnTo>
                  <a:lnTo>
                    <a:pt x="977" y="550"/>
                  </a:lnTo>
                  <a:lnTo>
                    <a:pt x="981" y="551"/>
                  </a:lnTo>
                  <a:lnTo>
                    <a:pt x="987" y="553"/>
                  </a:lnTo>
                  <a:lnTo>
                    <a:pt x="990" y="555"/>
                  </a:lnTo>
                  <a:lnTo>
                    <a:pt x="996" y="555"/>
                  </a:lnTo>
                  <a:lnTo>
                    <a:pt x="1004" y="559"/>
                  </a:lnTo>
                  <a:lnTo>
                    <a:pt x="1013" y="563"/>
                  </a:lnTo>
                  <a:lnTo>
                    <a:pt x="1021" y="567"/>
                  </a:lnTo>
                  <a:lnTo>
                    <a:pt x="1027" y="570"/>
                  </a:lnTo>
                  <a:lnTo>
                    <a:pt x="1032" y="574"/>
                  </a:lnTo>
                  <a:lnTo>
                    <a:pt x="1040" y="578"/>
                  </a:lnTo>
                  <a:lnTo>
                    <a:pt x="1044" y="580"/>
                  </a:lnTo>
                  <a:lnTo>
                    <a:pt x="1047" y="584"/>
                  </a:lnTo>
                  <a:lnTo>
                    <a:pt x="1051" y="588"/>
                  </a:lnTo>
                  <a:lnTo>
                    <a:pt x="1055" y="591"/>
                  </a:lnTo>
                  <a:lnTo>
                    <a:pt x="1059" y="599"/>
                  </a:lnTo>
                  <a:lnTo>
                    <a:pt x="1066" y="607"/>
                  </a:lnTo>
                  <a:lnTo>
                    <a:pt x="1068" y="612"/>
                  </a:lnTo>
                  <a:lnTo>
                    <a:pt x="1072" y="616"/>
                  </a:lnTo>
                  <a:lnTo>
                    <a:pt x="1074" y="622"/>
                  </a:lnTo>
                  <a:lnTo>
                    <a:pt x="1078" y="629"/>
                  </a:lnTo>
                  <a:lnTo>
                    <a:pt x="1082" y="637"/>
                  </a:lnTo>
                  <a:lnTo>
                    <a:pt x="1085" y="645"/>
                  </a:lnTo>
                  <a:lnTo>
                    <a:pt x="1085" y="648"/>
                  </a:lnTo>
                  <a:lnTo>
                    <a:pt x="1087" y="652"/>
                  </a:lnTo>
                  <a:lnTo>
                    <a:pt x="1089" y="658"/>
                  </a:lnTo>
                  <a:lnTo>
                    <a:pt x="1091" y="662"/>
                  </a:lnTo>
                  <a:lnTo>
                    <a:pt x="1093" y="667"/>
                  </a:lnTo>
                  <a:lnTo>
                    <a:pt x="1095" y="673"/>
                  </a:lnTo>
                  <a:lnTo>
                    <a:pt x="1097" y="677"/>
                  </a:lnTo>
                  <a:lnTo>
                    <a:pt x="1097" y="683"/>
                  </a:lnTo>
                  <a:lnTo>
                    <a:pt x="1099" y="688"/>
                  </a:lnTo>
                  <a:lnTo>
                    <a:pt x="1101" y="696"/>
                  </a:lnTo>
                  <a:lnTo>
                    <a:pt x="1103" y="702"/>
                  </a:lnTo>
                  <a:lnTo>
                    <a:pt x="1104" y="709"/>
                  </a:lnTo>
                  <a:lnTo>
                    <a:pt x="1104" y="715"/>
                  </a:lnTo>
                  <a:lnTo>
                    <a:pt x="1106" y="723"/>
                  </a:lnTo>
                  <a:lnTo>
                    <a:pt x="1106" y="730"/>
                  </a:lnTo>
                  <a:lnTo>
                    <a:pt x="1108" y="738"/>
                  </a:lnTo>
                  <a:lnTo>
                    <a:pt x="1110" y="743"/>
                  </a:lnTo>
                  <a:lnTo>
                    <a:pt x="1110" y="753"/>
                  </a:lnTo>
                  <a:lnTo>
                    <a:pt x="1112" y="761"/>
                  </a:lnTo>
                  <a:lnTo>
                    <a:pt x="1112" y="770"/>
                  </a:lnTo>
                  <a:lnTo>
                    <a:pt x="1112" y="778"/>
                  </a:lnTo>
                  <a:lnTo>
                    <a:pt x="1114" y="787"/>
                  </a:lnTo>
                  <a:lnTo>
                    <a:pt x="1114" y="797"/>
                  </a:lnTo>
                  <a:lnTo>
                    <a:pt x="1116" y="808"/>
                  </a:lnTo>
                  <a:lnTo>
                    <a:pt x="1116" y="818"/>
                  </a:lnTo>
                  <a:lnTo>
                    <a:pt x="1116" y="827"/>
                  </a:lnTo>
                  <a:lnTo>
                    <a:pt x="1118" y="838"/>
                  </a:lnTo>
                  <a:lnTo>
                    <a:pt x="1118" y="850"/>
                  </a:lnTo>
                  <a:lnTo>
                    <a:pt x="1118" y="861"/>
                  </a:lnTo>
                  <a:lnTo>
                    <a:pt x="1118" y="873"/>
                  </a:lnTo>
                  <a:lnTo>
                    <a:pt x="1118" y="884"/>
                  </a:lnTo>
                  <a:lnTo>
                    <a:pt x="1118" y="897"/>
                  </a:lnTo>
                  <a:lnTo>
                    <a:pt x="1118" y="909"/>
                  </a:lnTo>
                  <a:lnTo>
                    <a:pt x="1118" y="922"/>
                  </a:lnTo>
                  <a:lnTo>
                    <a:pt x="1118" y="935"/>
                  </a:lnTo>
                  <a:lnTo>
                    <a:pt x="1118" y="951"/>
                  </a:lnTo>
                  <a:lnTo>
                    <a:pt x="1116" y="964"/>
                  </a:lnTo>
                  <a:lnTo>
                    <a:pt x="1116" y="979"/>
                  </a:lnTo>
                  <a:lnTo>
                    <a:pt x="1114" y="994"/>
                  </a:lnTo>
                  <a:lnTo>
                    <a:pt x="1114" y="1010"/>
                  </a:lnTo>
                  <a:lnTo>
                    <a:pt x="1112" y="1025"/>
                  </a:lnTo>
                  <a:lnTo>
                    <a:pt x="1112" y="1042"/>
                  </a:lnTo>
                  <a:lnTo>
                    <a:pt x="1110" y="1059"/>
                  </a:lnTo>
                  <a:lnTo>
                    <a:pt x="1108" y="1076"/>
                  </a:lnTo>
                  <a:lnTo>
                    <a:pt x="1135" y="1082"/>
                  </a:lnTo>
                  <a:lnTo>
                    <a:pt x="1135" y="1080"/>
                  </a:lnTo>
                  <a:lnTo>
                    <a:pt x="1135" y="1076"/>
                  </a:lnTo>
                  <a:lnTo>
                    <a:pt x="1137" y="1070"/>
                  </a:lnTo>
                  <a:lnTo>
                    <a:pt x="1137" y="1065"/>
                  </a:lnTo>
                  <a:lnTo>
                    <a:pt x="1137" y="1059"/>
                  </a:lnTo>
                  <a:lnTo>
                    <a:pt x="1137" y="1055"/>
                  </a:lnTo>
                  <a:lnTo>
                    <a:pt x="1139" y="1050"/>
                  </a:lnTo>
                  <a:lnTo>
                    <a:pt x="1139" y="1046"/>
                  </a:lnTo>
                  <a:lnTo>
                    <a:pt x="1139" y="1038"/>
                  </a:lnTo>
                  <a:lnTo>
                    <a:pt x="1141" y="1032"/>
                  </a:lnTo>
                  <a:lnTo>
                    <a:pt x="1141" y="1025"/>
                  </a:lnTo>
                  <a:lnTo>
                    <a:pt x="1142" y="1019"/>
                  </a:lnTo>
                  <a:lnTo>
                    <a:pt x="1142" y="1012"/>
                  </a:lnTo>
                  <a:lnTo>
                    <a:pt x="1142" y="1004"/>
                  </a:lnTo>
                  <a:lnTo>
                    <a:pt x="1144" y="996"/>
                  </a:lnTo>
                  <a:lnTo>
                    <a:pt x="1144" y="989"/>
                  </a:lnTo>
                  <a:lnTo>
                    <a:pt x="1144" y="979"/>
                  </a:lnTo>
                  <a:lnTo>
                    <a:pt x="1146" y="972"/>
                  </a:lnTo>
                  <a:lnTo>
                    <a:pt x="1146" y="962"/>
                  </a:lnTo>
                  <a:lnTo>
                    <a:pt x="1148" y="954"/>
                  </a:lnTo>
                  <a:lnTo>
                    <a:pt x="1148" y="945"/>
                  </a:lnTo>
                  <a:lnTo>
                    <a:pt x="1148" y="935"/>
                  </a:lnTo>
                  <a:lnTo>
                    <a:pt x="1148" y="926"/>
                  </a:lnTo>
                  <a:lnTo>
                    <a:pt x="1150" y="916"/>
                  </a:lnTo>
                  <a:lnTo>
                    <a:pt x="1150" y="907"/>
                  </a:lnTo>
                  <a:lnTo>
                    <a:pt x="1150" y="896"/>
                  </a:lnTo>
                  <a:lnTo>
                    <a:pt x="1150" y="886"/>
                  </a:lnTo>
                  <a:lnTo>
                    <a:pt x="1150" y="877"/>
                  </a:lnTo>
                  <a:lnTo>
                    <a:pt x="1150" y="865"/>
                  </a:lnTo>
                  <a:lnTo>
                    <a:pt x="1150" y="856"/>
                  </a:lnTo>
                  <a:lnTo>
                    <a:pt x="1150" y="842"/>
                  </a:lnTo>
                  <a:lnTo>
                    <a:pt x="1150" y="833"/>
                  </a:lnTo>
                  <a:lnTo>
                    <a:pt x="1150" y="823"/>
                  </a:lnTo>
                  <a:lnTo>
                    <a:pt x="1148" y="812"/>
                  </a:lnTo>
                  <a:lnTo>
                    <a:pt x="1148" y="800"/>
                  </a:lnTo>
                  <a:lnTo>
                    <a:pt x="1148" y="791"/>
                  </a:lnTo>
                  <a:lnTo>
                    <a:pt x="1146" y="780"/>
                  </a:lnTo>
                  <a:lnTo>
                    <a:pt x="1144" y="768"/>
                  </a:lnTo>
                  <a:lnTo>
                    <a:pt x="1142" y="757"/>
                  </a:lnTo>
                  <a:lnTo>
                    <a:pt x="1142" y="747"/>
                  </a:lnTo>
                  <a:lnTo>
                    <a:pt x="1141" y="738"/>
                  </a:lnTo>
                  <a:lnTo>
                    <a:pt x="1139" y="726"/>
                  </a:lnTo>
                  <a:lnTo>
                    <a:pt x="1137" y="717"/>
                  </a:lnTo>
                  <a:lnTo>
                    <a:pt x="1137" y="707"/>
                  </a:lnTo>
                  <a:lnTo>
                    <a:pt x="1135" y="696"/>
                  </a:lnTo>
                  <a:lnTo>
                    <a:pt x="1131" y="686"/>
                  </a:lnTo>
                  <a:lnTo>
                    <a:pt x="1129" y="677"/>
                  </a:lnTo>
                  <a:lnTo>
                    <a:pt x="1127" y="667"/>
                  </a:lnTo>
                  <a:lnTo>
                    <a:pt x="1123" y="658"/>
                  </a:lnTo>
                  <a:lnTo>
                    <a:pt x="1120" y="648"/>
                  </a:lnTo>
                  <a:lnTo>
                    <a:pt x="1118" y="639"/>
                  </a:lnTo>
                  <a:lnTo>
                    <a:pt x="1114" y="631"/>
                  </a:lnTo>
                  <a:lnTo>
                    <a:pt x="1110" y="622"/>
                  </a:lnTo>
                  <a:lnTo>
                    <a:pt x="1106" y="612"/>
                  </a:lnTo>
                  <a:lnTo>
                    <a:pt x="1103" y="607"/>
                  </a:lnTo>
                  <a:lnTo>
                    <a:pt x="1097" y="599"/>
                  </a:lnTo>
                  <a:lnTo>
                    <a:pt x="1093" y="591"/>
                  </a:lnTo>
                  <a:lnTo>
                    <a:pt x="1087" y="584"/>
                  </a:lnTo>
                  <a:lnTo>
                    <a:pt x="1084" y="576"/>
                  </a:lnTo>
                  <a:lnTo>
                    <a:pt x="1078" y="570"/>
                  </a:lnTo>
                  <a:lnTo>
                    <a:pt x="1072" y="563"/>
                  </a:lnTo>
                  <a:lnTo>
                    <a:pt x="1066" y="557"/>
                  </a:lnTo>
                  <a:lnTo>
                    <a:pt x="1059" y="553"/>
                  </a:lnTo>
                  <a:lnTo>
                    <a:pt x="1053" y="548"/>
                  </a:lnTo>
                  <a:lnTo>
                    <a:pt x="1046" y="542"/>
                  </a:lnTo>
                  <a:lnTo>
                    <a:pt x="1040" y="538"/>
                  </a:lnTo>
                  <a:lnTo>
                    <a:pt x="1032" y="534"/>
                  </a:lnTo>
                  <a:lnTo>
                    <a:pt x="1027" y="530"/>
                  </a:lnTo>
                  <a:lnTo>
                    <a:pt x="1019" y="527"/>
                  </a:lnTo>
                  <a:lnTo>
                    <a:pt x="1011" y="523"/>
                  </a:lnTo>
                  <a:lnTo>
                    <a:pt x="1004" y="521"/>
                  </a:lnTo>
                  <a:lnTo>
                    <a:pt x="996" y="517"/>
                  </a:lnTo>
                  <a:lnTo>
                    <a:pt x="989" y="515"/>
                  </a:lnTo>
                  <a:lnTo>
                    <a:pt x="981" y="513"/>
                  </a:lnTo>
                  <a:lnTo>
                    <a:pt x="973" y="511"/>
                  </a:lnTo>
                  <a:lnTo>
                    <a:pt x="966" y="510"/>
                  </a:lnTo>
                  <a:lnTo>
                    <a:pt x="956" y="508"/>
                  </a:lnTo>
                  <a:lnTo>
                    <a:pt x="949" y="508"/>
                  </a:lnTo>
                  <a:lnTo>
                    <a:pt x="939" y="506"/>
                  </a:lnTo>
                  <a:lnTo>
                    <a:pt x="932" y="506"/>
                  </a:lnTo>
                  <a:lnTo>
                    <a:pt x="924" y="504"/>
                  </a:lnTo>
                  <a:lnTo>
                    <a:pt x="916" y="504"/>
                  </a:lnTo>
                  <a:lnTo>
                    <a:pt x="907" y="504"/>
                  </a:lnTo>
                  <a:lnTo>
                    <a:pt x="899" y="504"/>
                  </a:lnTo>
                  <a:lnTo>
                    <a:pt x="890" y="504"/>
                  </a:lnTo>
                  <a:lnTo>
                    <a:pt x="882" y="504"/>
                  </a:lnTo>
                  <a:lnTo>
                    <a:pt x="873" y="504"/>
                  </a:lnTo>
                  <a:lnTo>
                    <a:pt x="865" y="504"/>
                  </a:lnTo>
                  <a:lnTo>
                    <a:pt x="857" y="504"/>
                  </a:lnTo>
                  <a:lnTo>
                    <a:pt x="850" y="506"/>
                  </a:lnTo>
                  <a:lnTo>
                    <a:pt x="842" y="508"/>
                  </a:lnTo>
                  <a:lnTo>
                    <a:pt x="835" y="508"/>
                  </a:lnTo>
                  <a:lnTo>
                    <a:pt x="825" y="508"/>
                  </a:lnTo>
                  <a:lnTo>
                    <a:pt x="818" y="510"/>
                  </a:lnTo>
                  <a:lnTo>
                    <a:pt x="810" y="511"/>
                  </a:lnTo>
                  <a:lnTo>
                    <a:pt x="802" y="513"/>
                  </a:lnTo>
                  <a:lnTo>
                    <a:pt x="795" y="513"/>
                  </a:lnTo>
                  <a:lnTo>
                    <a:pt x="787" y="515"/>
                  </a:lnTo>
                  <a:lnTo>
                    <a:pt x="781" y="515"/>
                  </a:lnTo>
                  <a:lnTo>
                    <a:pt x="774" y="519"/>
                  </a:lnTo>
                  <a:lnTo>
                    <a:pt x="766" y="519"/>
                  </a:lnTo>
                  <a:lnTo>
                    <a:pt x="761" y="521"/>
                  </a:lnTo>
                  <a:lnTo>
                    <a:pt x="753" y="523"/>
                  </a:lnTo>
                  <a:lnTo>
                    <a:pt x="747" y="525"/>
                  </a:lnTo>
                  <a:lnTo>
                    <a:pt x="741" y="525"/>
                  </a:lnTo>
                  <a:lnTo>
                    <a:pt x="736" y="529"/>
                  </a:lnTo>
                  <a:lnTo>
                    <a:pt x="730" y="529"/>
                  </a:lnTo>
                  <a:lnTo>
                    <a:pt x="724" y="530"/>
                  </a:lnTo>
                  <a:lnTo>
                    <a:pt x="719" y="532"/>
                  </a:lnTo>
                  <a:lnTo>
                    <a:pt x="715" y="534"/>
                  </a:lnTo>
                  <a:lnTo>
                    <a:pt x="709" y="534"/>
                  </a:lnTo>
                  <a:lnTo>
                    <a:pt x="705" y="536"/>
                  </a:lnTo>
                  <a:lnTo>
                    <a:pt x="698" y="538"/>
                  </a:lnTo>
                  <a:lnTo>
                    <a:pt x="692" y="542"/>
                  </a:lnTo>
                  <a:lnTo>
                    <a:pt x="686" y="544"/>
                  </a:lnTo>
                  <a:lnTo>
                    <a:pt x="683" y="546"/>
                  </a:lnTo>
                  <a:lnTo>
                    <a:pt x="681" y="546"/>
                  </a:lnTo>
                  <a:lnTo>
                    <a:pt x="681" y="548"/>
                  </a:lnTo>
                  <a:lnTo>
                    <a:pt x="677" y="548"/>
                  </a:lnTo>
                  <a:lnTo>
                    <a:pt x="673" y="551"/>
                  </a:lnTo>
                  <a:lnTo>
                    <a:pt x="669" y="555"/>
                  </a:lnTo>
                  <a:lnTo>
                    <a:pt x="665" y="559"/>
                  </a:lnTo>
                  <a:lnTo>
                    <a:pt x="662" y="563"/>
                  </a:lnTo>
                  <a:lnTo>
                    <a:pt x="656" y="569"/>
                  </a:lnTo>
                  <a:lnTo>
                    <a:pt x="650" y="574"/>
                  </a:lnTo>
                  <a:lnTo>
                    <a:pt x="645" y="580"/>
                  </a:lnTo>
                  <a:lnTo>
                    <a:pt x="637" y="586"/>
                  </a:lnTo>
                  <a:lnTo>
                    <a:pt x="631" y="593"/>
                  </a:lnTo>
                  <a:lnTo>
                    <a:pt x="622" y="601"/>
                  </a:lnTo>
                  <a:lnTo>
                    <a:pt x="614" y="608"/>
                  </a:lnTo>
                  <a:lnTo>
                    <a:pt x="610" y="612"/>
                  </a:lnTo>
                  <a:lnTo>
                    <a:pt x="607" y="618"/>
                  </a:lnTo>
                  <a:lnTo>
                    <a:pt x="603" y="624"/>
                  </a:lnTo>
                  <a:lnTo>
                    <a:pt x="599" y="627"/>
                  </a:lnTo>
                  <a:lnTo>
                    <a:pt x="595" y="633"/>
                  </a:lnTo>
                  <a:lnTo>
                    <a:pt x="591" y="637"/>
                  </a:lnTo>
                  <a:lnTo>
                    <a:pt x="588" y="643"/>
                  </a:lnTo>
                  <a:lnTo>
                    <a:pt x="582" y="646"/>
                  </a:lnTo>
                  <a:lnTo>
                    <a:pt x="578" y="652"/>
                  </a:lnTo>
                  <a:lnTo>
                    <a:pt x="574" y="658"/>
                  </a:lnTo>
                  <a:lnTo>
                    <a:pt x="569" y="664"/>
                  </a:lnTo>
                  <a:lnTo>
                    <a:pt x="565" y="669"/>
                  </a:lnTo>
                  <a:lnTo>
                    <a:pt x="561" y="673"/>
                  </a:lnTo>
                  <a:lnTo>
                    <a:pt x="555" y="679"/>
                  </a:lnTo>
                  <a:lnTo>
                    <a:pt x="551" y="686"/>
                  </a:lnTo>
                  <a:lnTo>
                    <a:pt x="548" y="692"/>
                  </a:lnTo>
                  <a:lnTo>
                    <a:pt x="542" y="698"/>
                  </a:lnTo>
                  <a:lnTo>
                    <a:pt x="538" y="705"/>
                  </a:lnTo>
                  <a:lnTo>
                    <a:pt x="534" y="711"/>
                  </a:lnTo>
                  <a:lnTo>
                    <a:pt x="531" y="717"/>
                  </a:lnTo>
                  <a:lnTo>
                    <a:pt x="525" y="723"/>
                  </a:lnTo>
                  <a:lnTo>
                    <a:pt x="521" y="730"/>
                  </a:lnTo>
                  <a:lnTo>
                    <a:pt x="517" y="736"/>
                  </a:lnTo>
                  <a:lnTo>
                    <a:pt x="513" y="743"/>
                  </a:lnTo>
                  <a:lnTo>
                    <a:pt x="508" y="749"/>
                  </a:lnTo>
                  <a:lnTo>
                    <a:pt x="504" y="757"/>
                  </a:lnTo>
                  <a:lnTo>
                    <a:pt x="500" y="762"/>
                  </a:lnTo>
                  <a:lnTo>
                    <a:pt x="496" y="770"/>
                  </a:lnTo>
                  <a:lnTo>
                    <a:pt x="493" y="778"/>
                  </a:lnTo>
                  <a:lnTo>
                    <a:pt x="489" y="783"/>
                  </a:lnTo>
                  <a:lnTo>
                    <a:pt x="485" y="791"/>
                  </a:lnTo>
                  <a:lnTo>
                    <a:pt x="481" y="799"/>
                  </a:lnTo>
                  <a:lnTo>
                    <a:pt x="477" y="806"/>
                  </a:lnTo>
                  <a:lnTo>
                    <a:pt x="475" y="814"/>
                  </a:lnTo>
                  <a:lnTo>
                    <a:pt x="472" y="821"/>
                  </a:lnTo>
                  <a:lnTo>
                    <a:pt x="470" y="829"/>
                  </a:lnTo>
                  <a:lnTo>
                    <a:pt x="466" y="829"/>
                  </a:lnTo>
                  <a:lnTo>
                    <a:pt x="462" y="829"/>
                  </a:lnTo>
                  <a:lnTo>
                    <a:pt x="458" y="829"/>
                  </a:lnTo>
                  <a:lnTo>
                    <a:pt x="453" y="831"/>
                  </a:lnTo>
                  <a:lnTo>
                    <a:pt x="449" y="833"/>
                  </a:lnTo>
                  <a:lnTo>
                    <a:pt x="443" y="835"/>
                  </a:lnTo>
                  <a:lnTo>
                    <a:pt x="437" y="837"/>
                  </a:lnTo>
                  <a:lnTo>
                    <a:pt x="430" y="837"/>
                  </a:lnTo>
                  <a:lnTo>
                    <a:pt x="422" y="838"/>
                  </a:lnTo>
                  <a:lnTo>
                    <a:pt x="415" y="842"/>
                  </a:lnTo>
                  <a:lnTo>
                    <a:pt x="405" y="842"/>
                  </a:lnTo>
                  <a:lnTo>
                    <a:pt x="398" y="844"/>
                  </a:lnTo>
                  <a:lnTo>
                    <a:pt x="388" y="848"/>
                  </a:lnTo>
                  <a:lnTo>
                    <a:pt x="380" y="850"/>
                  </a:lnTo>
                  <a:lnTo>
                    <a:pt x="375" y="850"/>
                  </a:lnTo>
                  <a:lnTo>
                    <a:pt x="369" y="852"/>
                  </a:lnTo>
                  <a:lnTo>
                    <a:pt x="365" y="852"/>
                  </a:lnTo>
                  <a:lnTo>
                    <a:pt x="360" y="854"/>
                  </a:lnTo>
                  <a:lnTo>
                    <a:pt x="354" y="854"/>
                  </a:lnTo>
                  <a:lnTo>
                    <a:pt x="348" y="856"/>
                  </a:lnTo>
                  <a:lnTo>
                    <a:pt x="344" y="856"/>
                  </a:lnTo>
                  <a:lnTo>
                    <a:pt x="339" y="858"/>
                  </a:lnTo>
                  <a:lnTo>
                    <a:pt x="333" y="858"/>
                  </a:lnTo>
                  <a:lnTo>
                    <a:pt x="327" y="859"/>
                  </a:lnTo>
                  <a:lnTo>
                    <a:pt x="322" y="859"/>
                  </a:lnTo>
                  <a:lnTo>
                    <a:pt x="316" y="861"/>
                  </a:lnTo>
                  <a:lnTo>
                    <a:pt x="310" y="861"/>
                  </a:lnTo>
                  <a:lnTo>
                    <a:pt x="306" y="861"/>
                  </a:lnTo>
                  <a:lnTo>
                    <a:pt x="301" y="863"/>
                  </a:lnTo>
                  <a:lnTo>
                    <a:pt x="295" y="865"/>
                  </a:lnTo>
                  <a:lnTo>
                    <a:pt x="289" y="865"/>
                  </a:lnTo>
                  <a:lnTo>
                    <a:pt x="284" y="865"/>
                  </a:lnTo>
                  <a:lnTo>
                    <a:pt x="276" y="867"/>
                  </a:lnTo>
                  <a:lnTo>
                    <a:pt x="272" y="867"/>
                  </a:lnTo>
                  <a:lnTo>
                    <a:pt x="266" y="867"/>
                  </a:lnTo>
                  <a:lnTo>
                    <a:pt x="261" y="867"/>
                  </a:lnTo>
                  <a:lnTo>
                    <a:pt x="255" y="869"/>
                  </a:lnTo>
                  <a:lnTo>
                    <a:pt x="249" y="869"/>
                  </a:lnTo>
                  <a:lnTo>
                    <a:pt x="244" y="869"/>
                  </a:lnTo>
                  <a:lnTo>
                    <a:pt x="238" y="871"/>
                  </a:lnTo>
                  <a:lnTo>
                    <a:pt x="232" y="871"/>
                  </a:lnTo>
                  <a:lnTo>
                    <a:pt x="227" y="871"/>
                  </a:lnTo>
                  <a:lnTo>
                    <a:pt x="221" y="871"/>
                  </a:lnTo>
                  <a:lnTo>
                    <a:pt x="217" y="871"/>
                  </a:lnTo>
                  <a:lnTo>
                    <a:pt x="211" y="871"/>
                  </a:lnTo>
                  <a:lnTo>
                    <a:pt x="206" y="873"/>
                  </a:lnTo>
                  <a:lnTo>
                    <a:pt x="206" y="871"/>
                  </a:lnTo>
                  <a:lnTo>
                    <a:pt x="200" y="869"/>
                  </a:lnTo>
                  <a:lnTo>
                    <a:pt x="194" y="865"/>
                  </a:lnTo>
                  <a:lnTo>
                    <a:pt x="189" y="861"/>
                  </a:lnTo>
                  <a:lnTo>
                    <a:pt x="183" y="858"/>
                  </a:lnTo>
                  <a:lnTo>
                    <a:pt x="179" y="856"/>
                  </a:lnTo>
                  <a:lnTo>
                    <a:pt x="173" y="852"/>
                  </a:lnTo>
                  <a:lnTo>
                    <a:pt x="170" y="850"/>
                  </a:lnTo>
                  <a:lnTo>
                    <a:pt x="164" y="846"/>
                  </a:lnTo>
                  <a:lnTo>
                    <a:pt x="158" y="842"/>
                  </a:lnTo>
                  <a:lnTo>
                    <a:pt x="152" y="840"/>
                  </a:lnTo>
                  <a:lnTo>
                    <a:pt x="147" y="837"/>
                  </a:lnTo>
                  <a:lnTo>
                    <a:pt x="141" y="831"/>
                  </a:lnTo>
                  <a:lnTo>
                    <a:pt x="135" y="827"/>
                  </a:lnTo>
                  <a:lnTo>
                    <a:pt x="130" y="823"/>
                  </a:lnTo>
                  <a:lnTo>
                    <a:pt x="124" y="819"/>
                  </a:lnTo>
                  <a:lnTo>
                    <a:pt x="118" y="814"/>
                  </a:lnTo>
                  <a:lnTo>
                    <a:pt x="113" y="810"/>
                  </a:lnTo>
                  <a:lnTo>
                    <a:pt x="107" y="804"/>
                  </a:lnTo>
                  <a:lnTo>
                    <a:pt x="101" y="800"/>
                  </a:lnTo>
                  <a:lnTo>
                    <a:pt x="95" y="797"/>
                  </a:lnTo>
                  <a:lnTo>
                    <a:pt x="92" y="791"/>
                  </a:lnTo>
                  <a:lnTo>
                    <a:pt x="86" y="785"/>
                  </a:lnTo>
                  <a:lnTo>
                    <a:pt x="82" y="781"/>
                  </a:lnTo>
                  <a:lnTo>
                    <a:pt x="78" y="778"/>
                  </a:lnTo>
                  <a:lnTo>
                    <a:pt x="75" y="772"/>
                  </a:lnTo>
                  <a:lnTo>
                    <a:pt x="73" y="768"/>
                  </a:lnTo>
                  <a:lnTo>
                    <a:pt x="69" y="762"/>
                  </a:lnTo>
                  <a:lnTo>
                    <a:pt x="69" y="762"/>
                  </a:lnTo>
                  <a:lnTo>
                    <a:pt x="69" y="759"/>
                  </a:lnTo>
                  <a:lnTo>
                    <a:pt x="69" y="755"/>
                  </a:lnTo>
                  <a:lnTo>
                    <a:pt x="67" y="749"/>
                  </a:lnTo>
                  <a:lnTo>
                    <a:pt x="67" y="745"/>
                  </a:lnTo>
                  <a:lnTo>
                    <a:pt x="65" y="742"/>
                  </a:lnTo>
                  <a:lnTo>
                    <a:pt x="65" y="736"/>
                  </a:lnTo>
                  <a:lnTo>
                    <a:pt x="65" y="732"/>
                  </a:lnTo>
                  <a:lnTo>
                    <a:pt x="63" y="726"/>
                  </a:lnTo>
                  <a:lnTo>
                    <a:pt x="63" y="723"/>
                  </a:lnTo>
                  <a:lnTo>
                    <a:pt x="63" y="717"/>
                  </a:lnTo>
                  <a:lnTo>
                    <a:pt x="63" y="711"/>
                  </a:lnTo>
                  <a:lnTo>
                    <a:pt x="61" y="704"/>
                  </a:lnTo>
                  <a:lnTo>
                    <a:pt x="59" y="698"/>
                  </a:lnTo>
                  <a:lnTo>
                    <a:pt x="59" y="690"/>
                  </a:lnTo>
                  <a:lnTo>
                    <a:pt x="57" y="683"/>
                  </a:lnTo>
                  <a:lnTo>
                    <a:pt x="57" y="675"/>
                  </a:lnTo>
                  <a:lnTo>
                    <a:pt x="57" y="667"/>
                  </a:lnTo>
                  <a:lnTo>
                    <a:pt x="56" y="660"/>
                  </a:lnTo>
                  <a:lnTo>
                    <a:pt x="56" y="652"/>
                  </a:lnTo>
                  <a:lnTo>
                    <a:pt x="54" y="643"/>
                  </a:lnTo>
                  <a:lnTo>
                    <a:pt x="54" y="633"/>
                  </a:lnTo>
                  <a:lnTo>
                    <a:pt x="52" y="624"/>
                  </a:lnTo>
                  <a:lnTo>
                    <a:pt x="52" y="616"/>
                  </a:lnTo>
                  <a:lnTo>
                    <a:pt x="50" y="607"/>
                  </a:lnTo>
                  <a:lnTo>
                    <a:pt x="50" y="597"/>
                  </a:lnTo>
                  <a:lnTo>
                    <a:pt x="48" y="588"/>
                  </a:lnTo>
                  <a:lnTo>
                    <a:pt x="48" y="578"/>
                  </a:lnTo>
                  <a:lnTo>
                    <a:pt x="46" y="567"/>
                  </a:lnTo>
                  <a:lnTo>
                    <a:pt x="46" y="557"/>
                  </a:lnTo>
                  <a:lnTo>
                    <a:pt x="44" y="548"/>
                  </a:lnTo>
                  <a:lnTo>
                    <a:pt x="42" y="536"/>
                  </a:lnTo>
                  <a:lnTo>
                    <a:pt x="42" y="527"/>
                  </a:lnTo>
                  <a:lnTo>
                    <a:pt x="42" y="515"/>
                  </a:lnTo>
                  <a:lnTo>
                    <a:pt x="40" y="504"/>
                  </a:lnTo>
                  <a:lnTo>
                    <a:pt x="40" y="494"/>
                  </a:lnTo>
                  <a:lnTo>
                    <a:pt x="38" y="483"/>
                  </a:lnTo>
                  <a:lnTo>
                    <a:pt x="37" y="472"/>
                  </a:lnTo>
                  <a:lnTo>
                    <a:pt x="37" y="462"/>
                  </a:lnTo>
                  <a:lnTo>
                    <a:pt x="37" y="451"/>
                  </a:lnTo>
                  <a:lnTo>
                    <a:pt x="37" y="439"/>
                  </a:lnTo>
                  <a:lnTo>
                    <a:pt x="35" y="430"/>
                  </a:lnTo>
                  <a:lnTo>
                    <a:pt x="35" y="416"/>
                  </a:lnTo>
                  <a:lnTo>
                    <a:pt x="35" y="407"/>
                  </a:lnTo>
                  <a:lnTo>
                    <a:pt x="33" y="396"/>
                  </a:lnTo>
                  <a:lnTo>
                    <a:pt x="33" y="384"/>
                  </a:lnTo>
                  <a:lnTo>
                    <a:pt x="31" y="373"/>
                  </a:lnTo>
                  <a:lnTo>
                    <a:pt x="31" y="363"/>
                  </a:lnTo>
                  <a:lnTo>
                    <a:pt x="31" y="352"/>
                  </a:lnTo>
                  <a:lnTo>
                    <a:pt x="31" y="340"/>
                  </a:lnTo>
                  <a:lnTo>
                    <a:pt x="31" y="329"/>
                  </a:lnTo>
                  <a:lnTo>
                    <a:pt x="31" y="319"/>
                  </a:lnTo>
                  <a:lnTo>
                    <a:pt x="31" y="308"/>
                  </a:lnTo>
                  <a:lnTo>
                    <a:pt x="31" y="299"/>
                  </a:lnTo>
                  <a:lnTo>
                    <a:pt x="31" y="287"/>
                  </a:lnTo>
                  <a:lnTo>
                    <a:pt x="31" y="278"/>
                  </a:lnTo>
                  <a:lnTo>
                    <a:pt x="31" y="268"/>
                  </a:lnTo>
                  <a:lnTo>
                    <a:pt x="31" y="257"/>
                  </a:lnTo>
                  <a:lnTo>
                    <a:pt x="31" y="247"/>
                  </a:lnTo>
                  <a:lnTo>
                    <a:pt x="33" y="238"/>
                  </a:lnTo>
                  <a:lnTo>
                    <a:pt x="33" y="238"/>
                  </a:lnTo>
                  <a:lnTo>
                    <a:pt x="37" y="236"/>
                  </a:lnTo>
                  <a:lnTo>
                    <a:pt x="40" y="234"/>
                  </a:lnTo>
                  <a:lnTo>
                    <a:pt x="42" y="234"/>
                  </a:lnTo>
                  <a:lnTo>
                    <a:pt x="48" y="232"/>
                  </a:lnTo>
                  <a:lnTo>
                    <a:pt x="54" y="230"/>
                  </a:lnTo>
                  <a:lnTo>
                    <a:pt x="57" y="228"/>
                  </a:lnTo>
                  <a:lnTo>
                    <a:pt x="65" y="226"/>
                  </a:lnTo>
                  <a:lnTo>
                    <a:pt x="71" y="224"/>
                  </a:lnTo>
                  <a:lnTo>
                    <a:pt x="78" y="222"/>
                  </a:lnTo>
                  <a:lnTo>
                    <a:pt x="86" y="219"/>
                  </a:lnTo>
                  <a:lnTo>
                    <a:pt x="95" y="217"/>
                  </a:lnTo>
                  <a:lnTo>
                    <a:pt x="99" y="215"/>
                  </a:lnTo>
                  <a:lnTo>
                    <a:pt x="105" y="213"/>
                  </a:lnTo>
                  <a:lnTo>
                    <a:pt x="109" y="211"/>
                  </a:lnTo>
                  <a:lnTo>
                    <a:pt x="114" y="211"/>
                  </a:lnTo>
                  <a:lnTo>
                    <a:pt x="120" y="207"/>
                  </a:lnTo>
                  <a:lnTo>
                    <a:pt x="126" y="207"/>
                  </a:lnTo>
                  <a:lnTo>
                    <a:pt x="130" y="203"/>
                  </a:lnTo>
                  <a:lnTo>
                    <a:pt x="137" y="202"/>
                  </a:lnTo>
                  <a:lnTo>
                    <a:pt x="141" y="200"/>
                  </a:lnTo>
                  <a:lnTo>
                    <a:pt x="149" y="198"/>
                  </a:lnTo>
                  <a:lnTo>
                    <a:pt x="154" y="196"/>
                  </a:lnTo>
                  <a:lnTo>
                    <a:pt x="160" y="196"/>
                  </a:lnTo>
                  <a:lnTo>
                    <a:pt x="168" y="192"/>
                  </a:lnTo>
                  <a:lnTo>
                    <a:pt x="173" y="190"/>
                  </a:lnTo>
                  <a:lnTo>
                    <a:pt x="179" y="188"/>
                  </a:lnTo>
                  <a:lnTo>
                    <a:pt x="187" y="184"/>
                  </a:lnTo>
                  <a:lnTo>
                    <a:pt x="194" y="183"/>
                  </a:lnTo>
                  <a:lnTo>
                    <a:pt x="202" y="181"/>
                  </a:lnTo>
                  <a:lnTo>
                    <a:pt x="209" y="177"/>
                  </a:lnTo>
                  <a:lnTo>
                    <a:pt x="217" y="175"/>
                  </a:lnTo>
                  <a:lnTo>
                    <a:pt x="225" y="173"/>
                  </a:lnTo>
                  <a:lnTo>
                    <a:pt x="232" y="169"/>
                  </a:lnTo>
                  <a:lnTo>
                    <a:pt x="238" y="167"/>
                  </a:lnTo>
                  <a:lnTo>
                    <a:pt x="247" y="164"/>
                  </a:lnTo>
                  <a:lnTo>
                    <a:pt x="255" y="162"/>
                  </a:lnTo>
                  <a:lnTo>
                    <a:pt x="263" y="158"/>
                  </a:lnTo>
                  <a:lnTo>
                    <a:pt x="272" y="156"/>
                  </a:lnTo>
                  <a:lnTo>
                    <a:pt x="282" y="152"/>
                  </a:lnTo>
                  <a:lnTo>
                    <a:pt x="289" y="148"/>
                  </a:lnTo>
                  <a:lnTo>
                    <a:pt x="299" y="146"/>
                  </a:lnTo>
                  <a:lnTo>
                    <a:pt x="306" y="143"/>
                  </a:lnTo>
                  <a:lnTo>
                    <a:pt x="316" y="139"/>
                  </a:lnTo>
                  <a:lnTo>
                    <a:pt x="325" y="135"/>
                  </a:lnTo>
                  <a:lnTo>
                    <a:pt x="335" y="133"/>
                  </a:lnTo>
                  <a:lnTo>
                    <a:pt x="346" y="129"/>
                  </a:lnTo>
                  <a:lnTo>
                    <a:pt x="356" y="126"/>
                  </a:lnTo>
                  <a:lnTo>
                    <a:pt x="365" y="122"/>
                  </a:lnTo>
                  <a:lnTo>
                    <a:pt x="373" y="118"/>
                  </a:lnTo>
                  <a:lnTo>
                    <a:pt x="382" y="114"/>
                  </a:lnTo>
                  <a:lnTo>
                    <a:pt x="394" y="110"/>
                  </a:lnTo>
                  <a:lnTo>
                    <a:pt x="401" y="108"/>
                  </a:lnTo>
                  <a:lnTo>
                    <a:pt x="411" y="105"/>
                  </a:lnTo>
                  <a:lnTo>
                    <a:pt x="418" y="101"/>
                  </a:lnTo>
                  <a:lnTo>
                    <a:pt x="428" y="99"/>
                  </a:lnTo>
                  <a:lnTo>
                    <a:pt x="437" y="95"/>
                  </a:lnTo>
                  <a:lnTo>
                    <a:pt x="445" y="93"/>
                  </a:lnTo>
                  <a:lnTo>
                    <a:pt x="453" y="89"/>
                  </a:lnTo>
                  <a:lnTo>
                    <a:pt x="462" y="88"/>
                  </a:lnTo>
                  <a:lnTo>
                    <a:pt x="470" y="84"/>
                  </a:lnTo>
                  <a:lnTo>
                    <a:pt x="477" y="82"/>
                  </a:lnTo>
                  <a:lnTo>
                    <a:pt x="483" y="80"/>
                  </a:lnTo>
                  <a:lnTo>
                    <a:pt x="493" y="78"/>
                  </a:lnTo>
                  <a:lnTo>
                    <a:pt x="498" y="76"/>
                  </a:lnTo>
                  <a:lnTo>
                    <a:pt x="506" y="72"/>
                  </a:lnTo>
                  <a:lnTo>
                    <a:pt x="513" y="70"/>
                  </a:lnTo>
                  <a:lnTo>
                    <a:pt x="521" y="68"/>
                  </a:lnTo>
                  <a:lnTo>
                    <a:pt x="527" y="67"/>
                  </a:lnTo>
                  <a:lnTo>
                    <a:pt x="534" y="65"/>
                  </a:lnTo>
                  <a:lnTo>
                    <a:pt x="540" y="63"/>
                  </a:lnTo>
                  <a:lnTo>
                    <a:pt x="548" y="61"/>
                  </a:lnTo>
                  <a:lnTo>
                    <a:pt x="553" y="59"/>
                  </a:lnTo>
                  <a:lnTo>
                    <a:pt x="559" y="57"/>
                  </a:lnTo>
                  <a:lnTo>
                    <a:pt x="565" y="55"/>
                  </a:lnTo>
                  <a:lnTo>
                    <a:pt x="570" y="55"/>
                  </a:lnTo>
                  <a:lnTo>
                    <a:pt x="574" y="53"/>
                  </a:lnTo>
                  <a:lnTo>
                    <a:pt x="580" y="51"/>
                  </a:lnTo>
                  <a:lnTo>
                    <a:pt x="588" y="51"/>
                  </a:lnTo>
                  <a:lnTo>
                    <a:pt x="593" y="49"/>
                  </a:lnTo>
                  <a:lnTo>
                    <a:pt x="597" y="48"/>
                  </a:lnTo>
                  <a:lnTo>
                    <a:pt x="601" y="46"/>
                  </a:lnTo>
                  <a:lnTo>
                    <a:pt x="607" y="46"/>
                  </a:lnTo>
                  <a:lnTo>
                    <a:pt x="610" y="44"/>
                  </a:lnTo>
                  <a:lnTo>
                    <a:pt x="620" y="42"/>
                  </a:lnTo>
                  <a:lnTo>
                    <a:pt x="627" y="40"/>
                  </a:lnTo>
                  <a:lnTo>
                    <a:pt x="633" y="38"/>
                  </a:lnTo>
                  <a:lnTo>
                    <a:pt x="641" y="38"/>
                  </a:lnTo>
                  <a:lnTo>
                    <a:pt x="646" y="36"/>
                  </a:lnTo>
                  <a:lnTo>
                    <a:pt x="652" y="34"/>
                  </a:lnTo>
                  <a:lnTo>
                    <a:pt x="656" y="32"/>
                  </a:lnTo>
                  <a:lnTo>
                    <a:pt x="660" y="32"/>
                  </a:lnTo>
                  <a:lnTo>
                    <a:pt x="664" y="32"/>
                  </a:lnTo>
                  <a:lnTo>
                    <a:pt x="667" y="32"/>
                  </a:lnTo>
                  <a:lnTo>
                    <a:pt x="671" y="32"/>
                  </a:lnTo>
                  <a:lnTo>
                    <a:pt x="673" y="32"/>
                  </a:lnTo>
                  <a:lnTo>
                    <a:pt x="639" y="0"/>
                  </a:lnTo>
                  <a:lnTo>
                    <a:pt x="6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97" name="Freeform 574"/>
            <p:cNvSpPr>
              <a:spLocks/>
            </p:cNvSpPr>
            <p:nvPr/>
          </p:nvSpPr>
          <p:spPr bwMode="auto">
            <a:xfrm>
              <a:off x="6726238" y="2298700"/>
              <a:ext cx="71438" cy="173037"/>
            </a:xfrm>
            <a:custGeom>
              <a:avLst/>
              <a:gdLst>
                <a:gd name="T0" fmla="*/ 0 w 89"/>
                <a:gd name="T1" fmla="*/ 16 h 217"/>
                <a:gd name="T2" fmla="*/ 4 w 89"/>
                <a:gd name="T3" fmla="*/ 105 h 217"/>
                <a:gd name="T4" fmla="*/ 32 w 89"/>
                <a:gd name="T5" fmla="*/ 111 h 217"/>
                <a:gd name="T6" fmla="*/ 44 w 89"/>
                <a:gd name="T7" fmla="*/ 217 h 217"/>
                <a:gd name="T8" fmla="*/ 51 w 89"/>
                <a:gd name="T9" fmla="*/ 213 h 217"/>
                <a:gd name="T10" fmla="*/ 59 w 89"/>
                <a:gd name="T11" fmla="*/ 113 h 217"/>
                <a:gd name="T12" fmla="*/ 85 w 89"/>
                <a:gd name="T13" fmla="*/ 107 h 217"/>
                <a:gd name="T14" fmla="*/ 89 w 89"/>
                <a:gd name="T15" fmla="*/ 0 h 217"/>
                <a:gd name="T16" fmla="*/ 61 w 89"/>
                <a:gd name="T17" fmla="*/ 6 h 217"/>
                <a:gd name="T18" fmla="*/ 61 w 89"/>
                <a:gd name="T19" fmla="*/ 76 h 217"/>
                <a:gd name="T20" fmla="*/ 59 w 89"/>
                <a:gd name="T21" fmla="*/ 78 h 217"/>
                <a:gd name="T22" fmla="*/ 51 w 89"/>
                <a:gd name="T23" fmla="*/ 80 h 217"/>
                <a:gd name="T24" fmla="*/ 45 w 89"/>
                <a:gd name="T25" fmla="*/ 80 h 217"/>
                <a:gd name="T26" fmla="*/ 42 w 89"/>
                <a:gd name="T27" fmla="*/ 82 h 217"/>
                <a:gd name="T28" fmla="*/ 34 w 89"/>
                <a:gd name="T29" fmla="*/ 80 h 217"/>
                <a:gd name="T30" fmla="*/ 26 w 89"/>
                <a:gd name="T31" fmla="*/ 78 h 217"/>
                <a:gd name="T32" fmla="*/ 26 w 89"/>
                <a:gd name="T33" fmla="*/ 12 h 217"/>
                <a:gd name="T34" fmla="*/ 0 w 89"/>
                <a:gd name="T35" fmla="*/ 16 h 217"/>
                <a:gd name="T36" fmla="*/ 0 w 89"/>
                <a:gd name="T37" fmla="*/ 1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9" h="217">
                  <a:moveTo>
                    <a:pt x="0" y="16"/>
                  </a:moveTo>
                  <a:lnTo>
                    <a:pt x="4" y="105"/>
                  </a:lnTo>
                  <a:lnTo>
                    <a:pt x="32" y="111"/>
                  </a:lnTo>
                  <a:lnTo>
                    <a:pt x="44" y="217"/>
                  </a:lnTo>
                  <a:lnTo>
                    <a:pt x="51" y="213"/>
                  </a:lnTo>
                  <a:lnTo>
                    <a:pt x="59" y="113"/>
                  </a:lnTo>
                  <a:lnTo>
                    <a:pt x="85" y="107"/>
                  </a:lnTo>
                  <a:lnTo>
                    <a:pt x="89" y="0"/>
                  </a:lnTo>
                  <a:lnTo>
                    <a:pt x="61" y="6"/>
                  </a:lnTo>
                  <a:lnTo>
                    <a:pt x="61" y="76"/>
                  </a:lnTo>
                  <a:lnTo>
                    <a:pt x="59" y="78"/>
                  </a:lnTo>
                  <a:lnTo>
                    <a:pt x="51" y="80"/>
                  </a:lnTo>
                  <a:lnTo>
                    <a:pt x="45" y="80"/>
                  </a:lnTo>
                  <a:lnTo>
                    <a:pt x="42" y="82"/>
                  </a:lnTo>
                  <a:lnTo>
                    <a:pt x="34" y="80"/>
                  </a:lnTo>
                  <a:lnTo>
                    <a:pt x="26" y="78"/>
                  </a:lnTo>
                  <a:lnTo>
                    <a:pt x="26" y="12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98" name="Freeform 575"/>
            <p:cNvSpPr>
              <a:spLocks/>
            </p:cNvSpPr>
            <p:nvPr/>
          </p:nvSpPr>
          <p:spPr bwMode="auto">
            <a:xfrm>
              <a:off x="7051676" y="1350963"/>
              <a:ext cx="85725" cy="90487"/>
            </a:xfrm>
            <a:custGeom>
              <a:avLst/>
              <a:gdLst>
                <a:gd name="T0" fmla="*/ 4 w 109"/>
                <a:gd name="T1" fmla="*/ 113 h 115"/>
                <a:gd name="T2" fmla="*/ 12 w 109"/>
                <a:gd name="T3" fmla="*/ 113 h 115"/>
                <a:gd name="T4" fmla="*/ 27 w 109"/>
                <a:gd name="T5" fmla="*/ 113 h 115"/>
                <a:gd name="T6" fmla="*/ 40 w 109"/>
                <a:gd name="T7" fmla="*/ 111 h 115"/>
                <a:gd name="T8" fmla="*/ 50 w 109"/>
                <a:gd name="T9" fmla="*/ 109 h 115"/>
                <a:gd name="T10" fmla="*/ 59 w 109"/>
                <a:gd name="T11" fmla="*/ 105 h 115"/>
                <a:gd name="T12" fmla="*/ 69 w 109"/>
                <a:gd name="T13" fmla="*/ 103 h 115"/>
                <a:gd name="T14" fmla="*/ 78 w 109"/>
                <a:gd name="T15" fmla="*/ 97 h 115"/>
                <a:gd name="T16" fmla="*/ 88 w 109"/>
                <a:gd name="T17" fmla="*/ 92 h 115"/>
                <a:gd name="T18" fmla="*/ 99 w 109"/>
                <a:gd name="T19" fmla="*/ 82 h 115"/>
                <a:gd name="T20" fmla="*/ 107 w 109"/>
                <a:gd name="T21" fmla="*/ 71 h 115"/>
                <a:gd name="T22" fmla="*/ 109 w 109"/>
                <a:gd name="T23" fmla="*/ 59 h 115"/>
                <a:gd name="T24" fmla="*/ 109 w 109"/>
                <a:gd name="T25" fmla="*/ 48 h 115"/>
                <a:gd name="T26" fmla="*/ 107 w 109"/>
                <a:gd name="T27" fmla="*/ 38 h 115"/>
                <a:gd name="T28" fmla="*/ 99 w 109"/>
                <a:gd name="T29" fmla="*/ 25 h 115"/>
                <a:gd name="T30" fmla="*/ 88 w 109"/>
                <a:gd name="T31" fmla="*/ 16 h 115"/>
                <a:gd name="T32" fmla="*/ 78 w 109"/>
                <a:gd name="T33" fmla="*/ 12 h 115"/>
                <a:gd name="T34" fmla="*/ 69 w 109"/>
                <a:gd name="T35" fmla="*/ 8 h 115"/>
                <a:gd name="T36" fmla="*/ 59 w 109"/>
                <a:gd name="T37" fmla="*/ 4 h 115"/>
                <a:gd name="T38" fmla="*/ 50 w 109"/>
                <a:gd name="T39" fmla="*/ 2 h 115"/>
                <a:gd name="T40" fmla="*/ 38 w 109"/>
                <a:gd name="T41" fmla="*/ 0 h 115"/>
                <a:gd name="T42" fmla="*/ 25 w 109"/>
                <a:gd name="T43" fmla="*/ 0 h 115"/>
                <a:gd name="T44" fmla="*/ 10 w 109"/>
                <a:gd name="T45" fmla="*/ 0 h 115"/>
                <a:gd name="T46" fmla="*/ 2 w 109"/>
                <a:gd name="T47" fmla="*/ 0 h 115"/>
                <a:gd name="T48" fmla="*/ 2 w 109"/>
                <a:gd name="T49" fmla="*/ 35 h 115"/>
                <a:gd name="T50" fmla="*/ 4 w 109"/>
                <a:gd name="T51" fmla="*/ 35 h 115"/>
                <a:gd name="T52" fmla="*/ 14 w 109"/>
                <a:gd name="T53" fmla="*/ 35 h 115"/>
                <a:gd name="T54" fmla="*/ 23 w 109"/>
                <a:gd name="T55" fmla="*/ 35 h 115"/>
                <a:gd name="T56" fmla="*/ 36 w 109"/>
                <a:gd name="T57" fmla="*/ 37 h 115"/>
                <a:gd name="T58" fmla="*/ 50 w 109"/>
                <a:gd name="T59" fmla="*/ 38 h 115"/>
                <a:gd name="T60" fmla="*/ 61 w 109"/>
                <a:gd name="T61" fmla="*/ 42 h 115"/>
                <a:gd name="T62" fmla="*/ 71 w 109"/>
                <a:gd name="T63" fmla="*/ 48 h 115"/>
                <a:gd name="T64" fmla="*/ 74 w 109"/>
                <a:gd name="T65" fmla="*/ 56 h 115"/>
                <a:gd name="T66" fmla="*/ 73 w 109"/>
                <a:gd name="T67" fmla="*/ 63 h 115"/>
                <a:gd name="T68" fmla="*/ 65 w 109"/>
                <a:gd name="T69" fmla="*/ 69 h 115"/>
                <a:gd name="T70" fmla="*/ 55 w 109"/>
                <a:gd name="T71" fmla="*/ 73 h 115"/>
                <a:gd name="T72" fmla="*/ 42 w 109"/>
                <a:gd name="T73" fmla="*/ 76 h 115"/>
                <a:gd name="T74" fmla="*/ 29 w 109"/>
                <a:gd name="T75" fmla="*/ 78 h 115"/>
                <a:gd name="T76" fmla="*/ 17 w 109"/>
                <a:gd name="T77" fmla="*/ 80 h 115"/>
                <a:gd name="T78" fmla="*/ 10 w 109"/>
                <a:gd name="T79" fmla="*/ 80 h 115"/>
                <a:gd name="T80" fmla="*/ 6 w 109"/>
                <a:gd name="T81" fmla="*/ 80 h 115"/>
                <a:gd name="T82" fmla="*/ 2 w 109"/>
                <a:gd name="T83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15">
                  <a:moveTo>
                    <a:pt x="2" y="115"/>
                  </a:moveTo>
                  <a:lnTo>
                    <a:pt x="4" y="113"/>
                  </a:lnTo>
                  <a:lnTo>
                    <a:pt x="6" y="113"/>
                  </a:lnTo>
                  <a:lnTo>
                    <a:pt x="12" y="113"/>
                  </a:lnTo>
                  <a:lnTo>
                    <a:pt x="19" y="113"/>
                  </a:lnTo>
                  <a:lnTo>
                    <a:pt x="27" y="113"/>
                  </a:lnTo>
                  <a:lnTo>
                    <a:pt x="36" y="113"/>
                  </a:lnTo>
                  <a:lnTo>
                    <a:pt x="40" y="111"/>
                  </a:lnTo>
                  <a:lnTo>
                    <a:pt x="46" y="111"/>
                  </a:lnTo>
                  <a:lnTo>
                    <a:pt x="50" y="109"/>
                  </a:lnTo>
                  <a:lnTo>
                    <a:pt x="55" y="109"/>
                  </a:lnTo>
                  <a:lnTo>
                    <a:pt x="59" y="105"/>
                  </a:lnTo>
                  <a:lnTo>
                    <a:pt x="65" y="105"/>
                  </a:lnTo>
                  <a:lnTo>
                    <a:pt x="69" y="103"/>
                  </a:lnTo>
                  <a:lnTo>
                    <a:pt x="74" y="101"/>
                  </a:lnTo>
                  <a:lnTo>
                    <a:pt x="78" y="97"/>
                  </a:lnTo>
                  <a:lnTo>
                    <a:pt x="84" y="96"/>
                  </a:lnTo>
                  <a:lnTo>
                    <a:pt x="88" y="92"/>
                  </a:lnTo>
                  <a:lnTo>
                    <a:pt x="92" y="90"/>
                  </a:lnTo>
                  <a:lnTo>
                    <a:pt x="99" y="82"/>
                  </a:lnTo>
                  <a:lnTo>
                    <a:pt x="105" y="75"/>
                  </a:lnTo>
                  <a:lnTo>
                    <a:pt x="107" y="71"/>
                  </a:lnTo>
                  <a:lnTo>
                    <a:pt x="107" y="65"/>
                  </a:lnTo>
                  <a:lnTo>
                    <a:pt x="109" y="59"/>
                  </a:lnTo>
                  <a:lnTo>
                    <a:pt x="109" y="56"/>
                  </a:lnTo>
                  <a:lnTo>
                    <a:pt x="109" y="48"/>
                  </a:lnTo>
                  <a:lnTo>
                    <a:pt x="107" y="42"/>
                  </a:lnTo>
                  <a:lnTo>
                    <a:pt x="107" y="38"/>
                  </a:lnTo>
                  <a:lnTo>
                    <a:pt x="105" y="33"/>
                  </a:lnTo>
                  <a:lnTo>
                    <a:pt x="99" y="25"/>
                  </a:lnTo>
                  <a:lnTo>
                    <a:pt x="92" y="19"/>
                  </a:lnTo>
                  <a:lnTo>
                    <a:pt x="88" y="16"/>
                  </a:lnTo>
                  <a:lnTo>
                    <a:pt x="82" y="14"/>
                  </a:lnTo>
                  <a:lnTo>
                    <a:pt x="78" y="12"/>
                  </a:lnTo>
                  <a:lnTo>
                    <a:pt x="74" y="10"/>
                  </a:lnTo>
                  <a:lnTo>
                    <a:pt x="69" y="8"/>
                  </a:lnTo>
                  <a:lnTo>
                    <a:pt x="65" y="6"/>
                  </a:lnTo>
                  <a:lnTo>
                    <a:pt x="59" y="4"/>
                  </a:lnTo>
                  <a:lnTo>
                    <a:pt x="55" y="4"/>
                  </a:lnTo>
                  <a:lnTo>
                    <a:pt x="50" y="2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4" y="35"/>
                  </a:lnTo>
                  <a:lnTo>
                    <a:pt x="8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23" y="35"/>
                  </a:lnTo>
                  <a:lnTo>
                    <a:pt x="31" y="35"/>
                  </a:lnTo>
                  <a:lnTo>
                    <a:pt x="36" y="37"/>
                  </a:lnTo>
                  <a:lnTo>
                    <a:pt x="42" y="37"/>
                  </a:lnTo>
                  <a:lnTo>
                    <a:pt x="50" y="38"/>
                  </a:lnTo>
                  <a:lnTo>
                    <a:pt x="55" y="40"/>
                  </a:lnTo>
                  <a:lnTo>
                    <a:pt x="61" y="42"/>
                  </a:lnTo>
                  <a:lnTo>
                    <a:pt x="65" y="44"/>
                  </a:lnTo>
                  <a:lnTo>
                    <a:pt x="71" y="48"/>
                  </a:lnTo>
                  <a:lnTo>
                    <a:pt x="73" y="50"/>
                  </a:lnTo>
                  <a:lnTo>
                    <a:pt x="74" y="56"/>
                  </a:lnTo>
                  <a:lnTo>
                    <a:pt x="74" y="59"/>
                  </a:lnTo>
                  <a:lnTo>
                    <a:pt x="73" y="63"/>
                  </a:lnTo>
                  <a:lnTo>
                    <a:pt x="69" y="65"/>
                  </a:lnTo>
                  <a:lnTo>
                    <a:pt x="65" y="69"/>
                  </a:lnTo>
                  <a:lnTo>
                    <a:pt x="59" y="71"/>
                  </a:lnTo>
                  <a:lnTo>
                    <a:pt x="55" y="73"/>
                  </a:lnTo>
                  <a:lnTo>
                    <a:pt x="48" y="75"/>
                  </a:lnTo>
                  <a:lnTo>
                    <a:pt x="42" y="76"/>
                  </a:lnTo>
                  <a:lnTo>
                    <a:pt x="35" y="78"/>
                  </a:lnTo>
                  <a:lnTo>
                    <a:pt x="29" y="78"/>
                  </a:lnTo>
                  <a:lnTo>
                    <a:pt x="23" y="78"/>
                  </a:lnTo>
                  <a:lnTo>
                    <a:pt x="17" y="80"/>
                  </a:lnTo>
                  <a:lnTo>
                    <a:pt x="12" y="80"/>
                  </a:lnTo>
                  <a:lnTo>
                    <a:pt x="10" y="80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2" y="115"/>
                  </a:lnTo>
                  <a:lnTo>
                    <a:pt x="2" y="1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99" name="Freeform 576"/>
            <p:cNvSpPr>
              <a:spLocks/>
            </p:cNvSpPr>
            <p:nvPr/>
          </p:nvSpPr>
          <p:spPr bwMode="auto">
            <a:xfrm>
              <a:off x="6975476" y="1382713"/>
              <a:ext cx="188913" cy="233362"/>
            </a:xfrm>
            <a:custGeom>
              <a:avLst/>
              <a:gdLst>
                <a:gd name="T0" fmla="*/ 16 w 240"/>
                <a:gd name="T1" fmla="*/ 17 h 293"/>
                <a:gd name="T2" fmla="*/ 36 w 240"/>
                <a:gd name="T3" fmla="*/ 225 h 293"/>
                <a:gd name="T4" fmla="*/ 38 w 240"/>
                <a:gd name="T5" fmla="*/ 229 h 293"/>
                <a:gd name="T6" fmla="*/ 44 w 240"/>
                <a:gd name="T7" fmla="*/ 234 h 293"/>
                <a:gd name="T8" fmla="*/ 52 w 240"/>
                <a:gd name="T9" fmla="*/ 240 h 293"/>
                <a:gd name="T10" fmla="*/ 63 w 240"/>
                <a:gd name="T11" fmla="*/ 244 h 293"/>
                <a:gd name="T12" fmla="*/ 78 w 240"/>
                <a:gd name="T13" fmla="*/ 249 h 293"/>
                <a:gd name="T14" fmla="*/ 88 w 240"/>
                <a:gd name="T15" fmla="*/ 251 h 293"/>
                <a:gd name="T16" fmla="*/ 99 w 240"/>
                <a:gd name="T17" fmla="*/ 253 h 293"/>
                <a:gd name="T18" fmla="*/ 111 w 240"/>
                <a:gd name="T19" fmla="*/ 255 h 293"/>
                <a:gd name="T20" fmla="*/ 124 w 240"/>
                <a:gd name="T21" fmla="*/ 255 h 293"/>
                <a:gd name="T22" fmla="*/ 135 w 240"/>
                <a:gd name="T23" fmla="*/ 255 h 293"/>
                <a:gd name="T24" fmla="*/ 147 w 240"/>
                <a:gd name="T25" fmla="*/ 255 h 293"/>
                <a:gd name="T26" fmla="*/ 156 w 240"/>
                <a:gd name="T27" fmla="*/ 251 h 293"/>
                <a:gd name="T28" fmla="*/ 166 w 240"/>
                <a:gd name="T29" fmla="*/ 249 h 293"/>
                <a:gd name="T30" fmla="*/ 181 w 240"/>
                <a:gd name="T31" fmla="*/ 244 h 293"/>
                <a:gd name="T32" fmla="*/ 192 w 240"/>
                <a:gd name="T33" fmla="*/ 236 h 293"/>
                <a:gd name="T34" fmla="*/ 204 w 240"/>
                <a:gd name="T35" fmla="*/ 223 h 293"/>
                <a:gd name="T36" fmla="*/ 208 w 240"/>
                <a:gd name="T37" fmla="*/ 217 h 293"/>
                <a:gd name="T38" fmla="*/ 204 w 240"/>
                <a:gd name="T39" fmla="*/ 0 h 293"/>
                <a:gd name="T40" fmla="*/ 238 w 240"/>
                <a:gd name="T41" fmla="*/ 232 h 293"/>
                <a:gd name="T42" fmla="*/ 230 w 240"/>
                <a:gd name="T43" fmla="*/ 244 h 293"/>
                <a:gd name="T44" fmla="*/ 223 w 240"/>
                <a:gd name="T45" fmla="*/ 255 h 293"/>
                <a:gd name="T46" fmla="*/ 209 w 240"/>
                <a:gd name="T47" fmla="*/ 267 h 293"/>
                <a:gd name="T48" fmla="*/ 198 w 240"/>
                <a:gd name="T49" fmla="*/ 274 h 293"/>
                <a:gd name="T50" fmla="*/ 187 w 240"/>
                <a:gd name="T51" fmla="*/ 280 h 293"/>
                <a:gd name="T52" fmla="*/ 175 w 240"/>
                <a:gd name="T53" fmla="*/ 286 h 293"/>
                <a:gd name="T54" fmla="*/ 162 w 240"/>
                <a:gd name="T55" fmla="*/ 287 h 293"/>
                <a:gd name="T56" fmla="*/ 149 w 240"/>
                <a:gd name="T57" fmla="*/ 291 h 293"/>
                <a:gd name="T58" fmla="*/ 133 w 240"/>
                <a:gd name="T59" fmla="*/ 293 h 293"/>
                <a:gd name="T60" fmla="*/ 120 w 240"/>
                <a:gd name="T61" fmla="*/ 293 h 293"/>
                <a:gd name="T62" fmla="*/ 111 w 240"/>
                <a:gd name="T63" fmla="*/ 291 h 293"/>
                <a:gd name="T64" fmla="*/ 99 w 240"/>
                <a:gd name="T65" fmla="*/ 291 h 293"/>
                <a:gd name="T66" fmla="*/ 84 w 240"/>
                <a:gd name="T67" fmla="*/ 287 h 293"/>
                <a:gd name="T68" fmla="*/ 71 w 240"/>
                <a:gd name="T69" fmla="*/ 286 h 293"/>
                <a:gd name="T70" fmla="*/ 59 w 240"/>
                <a:gd name="T71" fmla="*/ 282 h 293"/>
                <a:gd name="T72" fmla="*/ 48 w 240"/>
                <a:gd name="T73" fmla="*/ 276 h 293"/>
                <a:gd name="T74" fmla="*/ 38 w 240"/>
                <a:gd name="T75" fmla="*/ 272 h 293"/>
                <a:gd name="T76" fmla="*/ 31 w 240"/>
                <a:gd name="T77" fmla="*/ 268 h 293"/>
                <a:gd name="T78" fmla="*/ 19 w 240"/>
                <a:gd name="T79" fmla="*/ 259 h 293"/>
                <a:gd name="T80" fmla="*/ 10 w 240"/>
                <a:gd name="T81" fmla="*/ 249 h 293"/>
                <a:gd name="T82" fmla="*/ 2 w 240"/>
                <a:gd name="T83" fmla="*/ 240 h 293"/>
                <a:gd name="T84" fmla="*/ 2 w 240"/>
                <a:gd name="T85" fmla="*/ 22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" h="293">
                  <a:moveTo>
                    <a:pt x="2" y="223"/>
                  </a:moveTo>
                  <a:lnTo>
                    <a:pt x="16" y="17"/>
                  </a:lnTo>
                  <a:lnTo>
                    <a:pt x="48" y="33"/>
                  </a:lnTo>
                  <a:lnTo>
                    <a:pt x="36" y="225"/>
                  </a:lnTo>
                  <a:lnTo>
                    <a:pt x="36" y="227"/>
                  </a:lnTo>
                  <a:lnTo>
                    <a:pt x="38" y="229"/>
                  </a:lnTo>
                  <a:lnTo>
                    <a:pt x="40" y="230"/>
                  </a:lnTo>
                  <a:lnTo>
                    <a:pt x="44" y="234"/>
                  </a:lnTo>
                  <a:lnTo>
                    <a:pt x="48" y="236"/>
                  </a:lnTo>
                  <a:lnTo>
                    <a:pt x="52" y="240"/>
                  </a:lnTo>
                  <a:lnTo>
                    <a:pt x="57" y="242"/>
                  </a:lnTo>
                  <a:lnTo>
                    <a:pt x="63" y="244"/>
                  </a:lnTo>
                  <a:lnTo>
                    <a:pt x="71" y="248"/>
                  </a:lnTo>
                  <a:lnTo>
                    <a:pt x="78" y="249"/>
                  </a:lnTo>
                  <a:lnTo>
                    <a:pt x="82" y="249"/>
                  </a:lnTo>
                  <a:lnTo>
                    <a:pt x="88" y="251"/>
                  </a:lnTo>
                  <a:lnTo>
                    <a:pt x="93" y="251"/>
                  </a:lnTo>
                  <a:lnTo>
                    <a:pt x="99" y="253"/>
                  </a:lnTo>
                  <a:lnTo>
                    <a:pt x="103" y="253"/>
                  </a:lnTo>
                  <a:lnTo>
                    <a:pt x="111" y="255"/>
                  </a:lnTo>
                  <a:lnTo>
                    <a:pt x="116" y="255"/>
                  </a:lnTo>
                  <a:lnTo>
                    <a:pt x="124" y="255"/>
                  </a:lnTo>
                  <a:lnTo>
                    <a:pt x="130" y="255"/>
                  </a:lnTo>
                  <a:lnTo>
                    <a:pt x="135" y="255"/>
                  </a:lnTo>
                  <a:lnTo>
                    <a:pt x="141" y="255"/>
                  </a:lnTo>
                  <a:lnTo>
                    <a:pt x="147" y="255"/>
                  </a:lnTo>
                  <a:lnTo>
                    <a:pt x="152" y="253"/>
                  </a:lnTo>
                  <a:lnTo>
                    <a:pt x="156" y="251"/>
                  </a:lnTo>
                  <a:lnTo>
                    <a:pt x="162" y="251"/>
                  </a:lnTo>
                  <a:lnTo>
                    <a:pt x="166" y="249"/>
                  </a:lnTo>
                  <a:lnTo>
                    <a:pt x="173" y="248"/>
                  </a:lnTo>
                  <a:lnTo>
                    <a:pt x="181" y="244"/>
                  </a:lnTo>
                  <a:lnTo>
                    <a:pt x="187" y="240"/>
                  </a:lnTo>
                  <a:lnTo>
                    <a:pt x="192" y="236"/>
                  </a:lnTo>
                  <a:lnTo>
                    <a:pt x="200" y="229"/>
                  </a:lnTo>
                  <a:lnTo>
                    <a:pt x="204" y="223"/>
                  </a:lnTo>
                  <a:lnTo>
                    <a:pt x="208" y="219"/>
                  </a:lnTo>
                  <a:lnTo>
                    <a:pt x="208" y="217"/>
                  </a:lnTo>
                  <a:lnTo>
                    <a:pt x="175" y="38"/>
                  </a:lnTo>
                  <a:lnTo>
                    <a:pt x="204" y="0"/>
                  </a:lnTo>
                  <a:lnTo>
                    <a:pt x="240" y="230"/>
                  </a:lnTo>
                  <a:lnTo>
                    <a:pt x="238" y="232"/>
                  </a:lnTo>
                  <a:lnTo>
                    <a:pt x="234" y="240"/>
                  </a:lnTo>
                  <a:lnTo>
                    <a:pt x="230" y="244"/>
                  </a:lnTo>
                  <a:lnTo>
                    <a:pt x="227" y="249"/>
                  </a:lnTo>
                  <a:lnTo>
                    <a:pt x="223" y="255"/>
                  </a:lnTo>
                  <a:lnTo>
                    <a:pt x="217" y="263"/>
                  </a:lnTo>
                  <a:lnTo>
                    <a:pt x="209" y="267"/>
                  </a:lnTo>
                  <a:lnTo>
                    <a:pt x="202" y="272"/>
                  </a:lnTo>
                  <a:lnTo>
                    <a:pt x="198" y="274"/>
                  </a:lnTo>
                  <a:lnTo>
                    <a:pt x="192" y="278"/>
                  </a:lnTo>
                  <a:lnTo>
                    <a:pt x="187" y="280"/>
                  </a:lnTo>
                  <a:lnTo>
                    <a:pt x="183" y="284"/>
                  </a:lnTo>
                  <a:lnTo>
                    <a:pt x="175" y="286"/>
                  </a:lnTo>
                  <a:lnTo>
                    <a:pt x="170" y="287"/>
                  </a:lnTo>
                  <a:lnTo>
                    <a:pt x="162" y="287"/>
                  </a:lnTo>
                  <a:lnTo>
                    <a:pt x="156" y="289"/>
                  </a:lnTo>
                  <a:lnTo>
                    <a:pt x="149" y="291"/>
                  </a:lnTo>
                  <a:lnTo>
                    <a:pt x="141" y="291"/>
                  </a:lnTo>
                  <a:lnTo>
                    <a:pt x="133" y="293"/>
                  </a:lnTo>
                  <a:lnTo>
                    <a:pt x="126" y="293"/>
                  </a:lnTo>
                  <a:lnTo>
                    <a:pt x="120" y="293"/>
                  </a:lnTo>
                  <a:lnTo>
                    <a:pt x="114" y="293"/>
                  </a:lnTo>
                  <a:lnTo>
                    <a:pt x="111" y="291"/>
                  </a:lnTo>
                  <a:lnTo>
                    <a:pt x="107" y="291"/>
                  </a:lnTo>
                  <a:lnTo>
                    <a:pt x="99" y="291"/>
                  </a:lnTo>
                  <a:lnTo>
                    <a:pt x="92" y="289"/>
                  </a:lnTo>
                  <a:lnTo>
                    <a:pt x="84" y="287"/>
                  </a:lnTo>
                  <a:lnTo>
                    <a:pt x="78" y="287"/>
                  </a:lnTo>
                  <a:lnTo>
                    <a:pt x="71" y="286"/>
                  </a:lnTo>
                  <a:lnTo>
                    <a:pt x="65" y="284"/>
                  </a:lnTo>
                  <a:lnTo>
                    <a:pt x="59" y="282"/>
                  </a:lnTo>
                  <a:lnTo>
                    <a:pt x="54" y="280"/>
                  </a:lnTo>
                  <a:lnTo>
                    <a:pt x="48" y="276"/>
                  </a:lnTo>
                  <a:lnTo>
                    <a:pt x="44" y="274"/>
                  </a:lnTo>
                  <a:lnTo>
                    <a:pt x="38" y="272"/>
                  </a:lnTo>
                  <a:lnTo>
                    <a:pt x="35" y="270"/>
                  </a:lnTo>
                  <a:lnTo>
                    <a:pt x="31" y="268"/>
                  </a:lnTo>
                  <a:lnTo>
                    <a:pt x="27" y="265"/>
                  </a:lnTo>
                  <a:lnTo>
                    <a:pt x="19" y="259"/>
                  </a:lnTo>
                  <a:lnTo>
                    <a:pt x="14" y="255"/>
                  </a:lnTo>
                  <a:lnTo>
                    <a:pt x="10" y="249"/>
                  </a:lnTo>
                  <a:lnTo>
                    <a:pt x="6" y="246"/>
                  </a:lnTo>
                  <a:lnTo>
                    <a:pt x="2" y="240"/>
                  </a:lnTo>
                  <a:lnTo>
                    <a:pt x="0" y="238"/>
                  </a:lnTo>
                  <a:lnTo>
                    <a:pt x="2" y="223"/>
                  </a:lnTo>
                  <a:lnTo>
                    <a:pt x="2" y="2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00" name="Freeform 577"/>
            <p:cNvSpPr>
              <a:spLocks/>
            </p:cNvSpPr>
            <p:nvPr/>
          </p:nvSpPr>
          <p:spPr bwMode="auto">
            <a:xfrm>
              <a:off x="6985001" y="1350963"/>
              <a:ext cx="87313" cy="92075"/>
            </a:xfrm>
            <a:custGeom>
              <a:avLst/>
              <a:gdLst>
                <a:gd name="T0" fmla="*/ 97 w 110"/>
                <a:gd name="T1" fmla="*/ 115 h 116"/>
                <a:gd name="T2" fmla="*/ 89 w 110"/>
                <a:gd name="T3" fmla="*/ 115 h 116"/>
                <a:gd name="T4" fmla="*/ 76 w 110"/>
                <a:gd name="T5" fmla="*/ 113 h 116"/>
                <a:gd name="T6" fmla="*/ 60 w 110"/>
                <a:gd name="T7" fmla="*/ 111 h 116"/>
                <a:gd name="T8" fmla="*/ 47 w 110"/>
                <a:gd name="T9" fmla="*/ 107 h 116"/>
                <a:gd name="T10" fmla="*/ 38 w 110"/>
                <a:gd name="T11" fmla="*/ 103 h 116"/>
                <a:gd name="T12" fmla="*/ 26 w 110"/>
                <a:gd name="T13" fmla="*/ 97 h 116"/>
                <a:gd name="T14" fmla="*/ 11 w 110"/>
                <a:gd name="T15" fmla="*/ 86 h 116"/>
                <a:gd name="T16" fmla="*/ 5 w 110"/>
                <a:gd name="T17" fmla="*/ 73 h 116"/>
                <a:gd name="T18" fmla="*/ 2 w 110"/>
                <a:gd name="T19" fmla="*/ 63 h 116"/>
                <a:gd name="T20" fmla="*/ 0 w 110"/>
                <a:gd name="T21" fmla="*/ 52 h 116"/>
                <a:gd name="T22" fmla="*/ 2 w 110"/>
                <a:gd name="T23" fmla="*/ 42 h 116"/>
                <a:gd name="T24" fmla="*/ 7 w 110"/>
                <a:gd name="T25" fmla="*/ 31 h 116"/>
                <a:gd name="T26" fmla="*/ 19 w 110"/>
                <a:gd name="T27" fmla="*/ 19 h 116"/>
                <a:gd name="T28" fmla="*/ 32 w 110"/>
                <a:gd name="T29" fmla="*/ 12 h 116"/>
                <a:gd name="T30" fmla="*/ 41 w 110"/>
                <a:gd name="T31" fmla="*/ 8 h 116"/>
                <a:gd name="T32" fmla="*/ 51 w 110"/>
                <a:gd name="T33" fmla="*/ 6 h 116"/>
                <a:gd name="T34" fmla="*/ 60 w 110"/>
                <a:gd name="T35" fmla="*/ 4 h 116"/>
                <a:gd name="T36" fmla="*/ 72 w 110"/>
                <a:gd name="T37" fmla="*/ 2 h 116"/>
                <a:gd name="T38" fmla="*/ 87 w 110"/>
                <a:gd name="T39" fmla="*/ 0 h 116"/>
                <a:gd name="T40" fmla="*/ 95 w 110"/>
                <a:gd name="T41" fmla="*/ 0 h 116"/>
                <a:gd name="T42" fmla="*/ 110 w 110"/>
                <a:gd name="T43" fmla="*/ 35 h 116"/>
                <a:gd name="T44" fmla="*/ 106 w 110"/>
                <a:gd name="T45" fmla="*/ 35 h 116"/>
                <a:gd name="T46" fmla="*/ 99 w 110"/>
                <a:gd name="T47" fmla="*/ 35 h 116"/>
                <a:gd name="T48" fmla="*/ 87 w 110"/>
                <a:gd name="T49" fmla="*/ 35 h 116"/>
                <a:gd name="T50" fmla="*/ 74 w 110"/>
                <a:gd name="T51" fmla="*/ 37 h 116"/>
                <a:gd name="T52" fmla="*/ 60 w 110"/>
                <a:gd name="T53" fmla="*/ 38 h 116"/>
                <a:gd name="T54" fmla="*/ 49 w 110"/>
                <a:gd name="T55" fmla="*/ 42 h 116"/>
                <a:gd name="T56" fmla="*/ 41 w 110"/>
                <a:gd name="T57" fmla="*/ 48 h 116"/>
                <a:gd name="T58" fmla="*/ 38 w 110"/>
                <a:gd name="T59" fmla="*/ 57 h 116"/>
                <a:gd name="T60" fmla="*/ 41 w 110"/>
                <a:gd name="T61" fmla="*/ 65 h 116"/>
                <a:gd name="T62" fmla="*/ 47 w 110"/>
                <a:gd name="T63" fmla="*/ 73 h 116"/>
                <a:gd name="T64" fmla="*/ 59 w 110"/>
                <a:gd name="T65" fmla="*/ 75 h 116"/>
                <a:gd name="T66" fmla="*/ 70 w 110"/>
                <a:gd name="T67" fmla="*/ 78 h 116"/>
                <a:gd name="T68" fmla="*/ 81 w 110"/>
                <a:gd name="T69" fmla="*/ 78 h 116"/>
                <a:gd name="T70" fmla="*/ 93 w 110"/>
                <a:gd name="T71" fmla="*/ 80 h 116"/>
                <a:gd name="T72" fmla="*/ 100 w 110"/>
                <a:gd name="T73" fmla="*/ 80 h 116"/>
                <a:gd name="T74" fmla="*/ 104 w 110"/>
                <a:gd name="T75" fmla="*/ 80 h 116"/>
                <a:gd name="T76" fmla="*/ 99 w 110"/>
                <a:gd name="T7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" h="116">
                  <a:moveTo>
                    <a:pt x="99" y="116"/>
                  </a:moveTo>
                  <a:lnTo>
                    <a:pt x="97" y="115"/>
                  </a:lnTo>
                  <a:lnTo>
                    <a:pt x="95" y="115"/>
                  </a:lnTo>
                  <a:lnTo>
                    <a:pt x="89" y="115"/>
                  </a:lnTo>
                  <a:lnTo>
                    <a:pt x="83" y="115"/>
                  </a:lnTo>
                  <a:lnTo>
                    <a:pt x="76" y="113"/>
                  </a:lnTo>
                  <a:lnTo>
                    <a:pt x="68" y="113"/>
                  </a:lnTo>
                  <a:lnTo>
                    <a:pt x="60" y="111"/>
                  </a:lnTo>
                  <a:lnTo>
                    <a:pt x="53" y="109"/>
                  </a:lnTo>
                  <a:lnTo>
                    <a:pt x="47" y="107"/>
                  </a:lnTo>
                  <a:lnTo>
                    <a:pt x="43" y="105"/>
                  </a:lnTo>
                  <a:lnTo>
                    <a:pt x="38" y="103"/>
                  </a:lnTo>
                  <a:lnTo>
                    <a:pt x="34" y="101"/>
                  </a:lnTo>
                  <a:lnTo>
                    <a:pt x="26" y="97"/>
                  </a:lnTo>
                  <a:lnTo>
                    <a:pt x="19" y="92"/>
                  </a:lnTo>
                  <a:lnTo>
                    <a:pt x="11" y="86"/>
                  </a:lnTo>
                  <a:lnTo>
                    <a:pt x="7" y="78"/>
                  </a:lnTo>
                  <a:lnTo>
                    <a:pt x="5" y="73"/>
                  </a:lnTo>
                  <a:lnTo>
                    <a:pt x="3" y="69"/>
                  </a:lnTo>
                  <a:lnTo>
                    <a:pt x="2" y="63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2" y="48"/>
                  </a:lnTo>
                  <a:lnTo>
                    <a:pt x="2" y="42"/>
                  </a:lnTo>
                  <a:lnTo>
                    <a:pt x="3" y="38"/>
                  </a:lnTo>
                  <a:lnTo>
                    <a:pt x="7" y="31"/>
                  </a:lnTo>
                  <a:lnTo>
                    <a:pt x="13" y="25"/>
                  </a:lnTo>
                  <a:lnTo>
                    <a:pt x="19" y="19"/>
                  </a:lnTo>
                  <a:lnTo>
                    <a:pt x="28" y="14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41" y="8"/>
                  </a:lnTo>
                  <a:lnTo>
                    <a:pt x="47" y="8"/>
                  </a:lnTo>
                  <a:lnTo>
                    <a:pt x="51" y="6"/>
                  </a:lnTo>
                  <a:lnTo>
                    <a:pt x="55" y="6"/>
                  </a:lnTo>
                  <a:lnTo>
                    <a:pt x="60" y="4"/>
                  </a:lnTo>
                  <a:lnTo>
                    <a:pt x="64" y="4"/>
                  </a:lnTo>
                  <a:lnTo>
                    <a:pt x="72" y="2"/>
                  </a:lnTo>
                  <a:lnTo>
                    <a:pt x="79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7" y="2"/>
                  </a:lnTo>
                  <a:lnTo>
                    <a:pt x="110" y="35"/>
                  </a:lnTo>
                  <a:lnTo>
                    <a:pt x="108" y="35"/>
                  </a:lnTo>
                  <a:lnTo>
                    <a:pt x="106" y="35"/>
                  </a:lnTo>
                  <a:lnTo>
                    <a:pt x="102" y="35"/>
                  </a:lnTo>
                  <a:lnTo>
                    <a:pt x="99" y="35"/>
                  </a:lnTo>
                  <a:lnTo>
                    <a:pt x="93" y="35"/>
                  </a:lnTo>
                  <a:lnTo>
                    <a:pt x="87" y="35"/>
                  </a:lnTo>
                  <a:lnTo>
                    <a:pt x="79" y="35"/>
                  </a:lnTo>
                  <a:lnTo>
                    <a:pt x="74" y="37"/>
                  </a:lnTo>
                  <a:lnTo>
                    <a:pt x="66" y="37"/>
                  </a:lnTo>
                  <a:lnTo>
                    <a:pt x="60" y="38"/>
                  </a:lnTo>
                  <a:lnTo>
                    <a:pt x="53" y="40"/>
                  </a:lnTo>
                  <a:lnTo>
                    <a:pt x="49" y="42"/>
                  </a:lnTo>
                  <a:lnTo>
                    <a:pt x="43" y="46"/>
                  </a:lnTo>
                  <a:lnTo>
                    <a:pt x="41" y="48"/>
                  </a:lnTo>
                  <a:lnTo>
                    <a:pt x="38" y="52"/>
                  </a:lnTo>
                  <a:lnTo>
                    <a:pt x="38" y="57"/>
                  </a:lnTo>
                  <a:lnTo>
                    <a:pt x="38" y="61"/>
                  </a:lnTo>
                  <a:lnTo>
                    <a:pt x="41" y="65"/>
                  </a:lnTo>
                  <a:lnTo>
                    <a:pt x="43" y="69"/>
                  </a:lnTo>
                  <a:lnTo>
                    <a:pt x="47" y="73"/>
                  </a:lnTo>
                  <a:lnTo>
                    <a:pt x="53" y="73"/>
                  </a:lnTo>
                  <a:lnTo>
                    <a:pt x="59" y="75"/>
                  </a:lnTo>
                  <a:lnTo>
                    <a:pt x="64" y="76"/>
                  </a:lnTo>
                  <a:lnTo>
                    <a:pt x="70" y="78"/>
                  </a:lnTo>
                  <a:lnTo>
                    <a:pt x="76" y="78"/>
                  </a:lnTo>
                  <a:lnTo>
                    <a:pt x="81" y="78"/>
                  </a:lnTo>
                  <a:lnTo>
                    <a:pt x="87" y="78"/>
                  </a:lnTo>
                  <a:lnTo>
                    <a:pt x="93" y="80"/>
                  </a:lnTo>
                  <a:lnTo>
                    <a:pt x="97" y="80"/>
                  </a:lnTo>
                  <a:lnTo>
                    <a:pt x="100" y="80"/>
                  </a:lnTo>
                  <a:lnTo>
                    <a:pt x="102" y="80"/>
                  </a:lnTo>
                  <a:lnTo>
                    <a:pt x="104" y="80"/>
                  </a:lnTo>
                  <a:lnTo>
                    <a:pt x="99" y="116"/>
                  </a:lnTo>
                  <a:lnTo>
                    <a:pt x="99" y="1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01" name="Freeform 578"/>
            <p:cNvSpPr>
              <a:spLocks/>
            </p:cNvSpPr>
            <p:nvPr/>
          </p:nvSpPr>
          <p:spPr bwMode="auto">
            <a:xfrm>
              <a:off x="6773863" y="2587625"/>
              <a:ext cx="34925" cy="22225"/>
            </a:xfrm>
            <a:custGeom>
              <a:avLst/>
              <a:gdLst>
                <a:gd name="T0" fmla="*/ 0 w 43"/>
                <a:gd name="T1" fmla="*/ 0 h 28"/>
                <a:gd name="T2" fmla="*/ 19 w 43"/>
                <a:gd name="T3" fmla="*/ 5 h 28"/>
                <a:gd name="T4" fmla="*/ 43 w 43"/>
                <a:gd name="T5" fmla="*/ 13 h 28"/>
                <a:gd name="T6" fmla="*/ 13 w 43"/>
                <a:gd name="T7" fmla="*/ 28 h 28"/>
                <a:gd name="T8" fmla="*/ 5 w 43"/>
                <a:gd name="T9" fmla="*/ 13 h 28"/>
                <a:gd name="T10" fmla="*/ 0 w 43"/>
                <a:gd name="T11" fmla="*/ 0 h 28"/>
                <a:gd name="T12" fmla="*/ 0 w 4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8">
                  <a:moveTo>
                    <a:pt x="0" y="0"/>
                  </a:moveTo>
                  <a:lnTo>
                    <a:pt x="19" y="5"/>
                  </a:lnTo>
                  <a:lnTo>
                    <a:pt x="43" y="13"/>
                  </a:lnTo>
                  <a:lnTo>
                    <a:pt x="13" y="28"/>
                  </a:lnTo>
                  <a:lnTo>
                    <a:pt x="5" y="1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02" name="Freeform 579"/>
            <p:cNvSpPr>
              <a:spLocks/>
            </p:cNvSpPr>
            <p:nvPr/>
          </p:nvSpPr>
          <p:spPr bwMode="auto">
            <a:xfrm>
              <a:off x="6118226" y="1981200"/>
              <a:ext cx="88900" cy="200025"/>
            </a:xfrm>
            <a:custGeom>
              <a:avLst/>
              <a:gdLst>
                <a:gd name="T0" fmla="*/ 31 w 112"/>
                <a:gd name="T1" fmla="*/ 0 h 253"/>
                <a:gd name="T2" fmla="*/ 55 w 112"/>
                <a:gd name="T3" fmla="*/ 12 h 253"/>
                <a:gd name="T4" fmla="*/ 50 w 112"/>
                <a:gd name="T5" fmla="*/ 50 h 253"/>
                <a:gd name="T6" fmla="*/ 53 w 112"/>
                <a:gd name="T7" fmla="*/ 92 h 253"/>
                <a:gd name="T8" fmla="*/ 70 w 112"/>
                <a:gd name="T9" fmla="*/ 135 h 253"/>
                <a:gd name="T10" fmla="*/ 93 w 112"/>
                <a:gd name="T11" fmla="*/ 162 h 253"/>
                <a:gd name="T12" fmla="*/ 112 w 112"/>
                <a:gd name="T13" fmla="*/ 168 h 253"/>
                <a:gd name="T14" fmla="*/ 61 w 112"/>
                <a:gd name="T15" fmla="*/ 202 h 253"/>
                <a:gd name="T16" fmla="*/ 2 w 112"/>
                <a:gd name="T17" fmla="*/ 253 h 253"/>
                <a:gd name="T18" fmla="*/ 0 w 112"/>
                <a:gd name="T19" fmla="*/ 202 h 253"/>
                <a:gd name="T20" fmla="*/ 2 w 112"/>
                <a:gd name="T21" fmla="*/ 135 h 253"/>
                <a:gd name="T22" fmla="*/ 15 w 112"/>
                <a:gd name="T23" fmla="*/ 57 h 253"/>
                <a:gd name="T24" fmla="*/ 31 w 112"/>
                <a:gd name="T25" fmla="*/ 0 h 253"/>
                <a:gd name="T26" fmla="*/ 31 w 112"/>
                <a:gd name="T27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253">
                  <a:moveTo>
                    <a:pt x="31" y="0"/>
                  </a:moveTo>
                  <a:lnTo>
                    <a:pt x="55" y="12"/>
                  </a:lnTo>
                  <a:lnTo>
                    <a:pt x="50" y="50"/>
                  </a:lnTo>
                  <a:lnTo>
                    <a:pt x="53" y="92"/>
                  </a:lnTo>
                  <a:lnTo>
                    <a:pt x="70" y="135"/>
                  </a:lnTo>
                  <a:lnTo>
                    <a:pt x="93" y="162"/>
                  </a:lnTo>
                  <a:lnTo>
                    <a:pt x="112" y="168"/>
                  </a:lnTo>
                  <a:lnTo>
                    <a:pt x="61" y="202"/>
                  </a:lnTo>
                  <a:lnTo>
                    <a:pt x="2" y="253"/>
                  </a:lnTo>
                  <a:lnTo>
                    <a:pt x="0" y="202"/>
                  </a:lnTo>
                  <a:lnTo>
                    <a:pt x="2" y="135"/>
                  </a:lnTo>
                  <a:lnTo>
                    <a:pt x="15" y="57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03" name="Freeform 580"/>
            <p:cNvSpPr>
              <a:spLocks/>
            </p:cNvSpPr>
            <p:nvPr/>
          </p:nvSpPr>
          <p:spPr bwMode="auto">
            <a:xfrm>
              <a:off x="6270626" y="1997075"/>
              <a:ext cx="203200" cy="233362"/>
            </a:xfrm>
            <a:custGeom>
              <a:avLst/>
              <a:gdLst>
                <a:gd name="T0" fmla="*/ 0 w 257"/>
                <a:gd name="T1" fmla="*/ 103 h 295"/>
                <a:gd name="T2" fmla="*/ 23 w 257"/>
                <a:gd name="T3" fmla="*/ 74 h 295"/>
                <a:gd name="T4" fmla="*/ 46 w 257"/>
                <a:gd name="T5" fmla="*/ 29 h 295"/>
                <a:gd name="T6" fmla="*/ 61 w 257"/>
                <a:gd name="T7" fmla="*/ 0 h 295"/>
                <a:gd name="T8" fmla="*/ 89 w 257"/>
                <a:gd name="T9" fmla="*/ 27 h 295"/>
                <a:gd name="T10" fmla="*/ 127 w 257"/>
                <a:gd name="T11" fmla="*/ 53 h 295"/>
                <a:gd name="T12" fmla="*/ 162 w 257"/>
                <a:gd name="T13" fmla="*/ 72 h 295"/>
                <a:gd name="T14" fmla="*/ 192 w 257"/>
                <a:gd name="T15" fmla="*/ 82 h 295"/>
                <a:gd name="T16" fmla="*/ 217 w 257"/>
                <a:gd name="T17" fmla="*/ 76 h 295"/>
                <a:gd name="T18" fmla="*/ 230 w 257"/>
                <a:gd name="T19" fmla="*/ 63 h 295"/>
                <a:gd name="T20" fmla="*/ 236 w 257"/>
                <a:gd name="T21" fmla="*/ 51 h 295"/>
                <a:gd name="T22" fmla="*/ 238 w 257"/>
                <a:gd name="T23" fmla="*/ 101 h 295"/>
                <a:gd name="T24" fmla="*/ 245 w 257"/>
                <a:gd name="T25" fmla="*/ 190 h 295"/>
                <a:gd name="T26" fmla="*/ 257 w 257"/>
                <a:gd name="T27" fmla="*/ 295 h 295"/>
                <a:gd name="T28" fmla="*/ 226 w 257"/>
                <a:gd name="T29" fmla="*/ 209 h 295"/>
                <a:gd name="T30" fmla="*/ 194 w 257"/>
                <a:gd name="T31" fmla="*/ 148 h 295"/>
                <a:gd name="T32" fmla="*/ 154 w 257"/>
                <a:gd name="T33" fmla="*/ 101 h 295"/>
                <a:gd name="T34" fmla="*/ 120 w 257"/>
                <a:gd name="T35" fmla="*/ 80 h 295"/>
                <a:gd name="T36" fmla="*/ 87 w 257"/>
                <a:gd name="T37" fmla="*/ 74 h 295"/>
                <a:gd name="T38" fmla="*/ 53 w 257"/>
                <a:gd name="T39" fmla="*/ 76 h 295"/>
                <a:gd name="T40" fmla="*/ 19 w 257"/>
                <a:gd name="T41" fmla="*/ 88 h 295"/>
                <a:gd name="T42" fmla="*/ 0 w 257"/>
                <a:gd name="T43" fmla="*/ 103 h 295"/>
                <a:gd name="T44" fmla="*/ 0 w 257"/>
                <a:gd name="T45" fmla="*/ 10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7" h="295">
                  <a:moveTo>
                    <a:pt x="0" y="103"/>
                  </a:moveTo>
                  <a:lnTo>
                    <a:pt x="23" y="74"/>
                  </a:lnTo>
                  <a:lnTo>
                    <a:pt x="46" y="29"/>
                  </a:lnTo>
                  <a:lnTo>
                    <a:pt x="61" y="0"/>
                  </a:lnTo>
                  <a:lnTo>
                    <a:pt x="89" y="27"/>
                  </a:lnTo>
                  <a:lnTo>
                    <a:pt x="127" y="53"/>
                  </a:lnTo>
                  <a:lnTo>
                    <a:pt x="162" y="72"/>
                  </a:lnTo>
                  <a:lnTo>
                    <a:pt x="192" y="82"/>
                  </a:lnTo>
                  <a:lnTo>
                    <a:pt x="217" y="76"/>
                  </a:lnTo>
                  <a:lnTo>
                    <a:pt x="230" y="63"/>
                  </a:lnTo>
                  <a:lnTo>
                    <a:pt x="236" y="51"/>
                  </a:lnTo>
                  <a:lnTo>
                    <a:pt x="238" y="101"/>
                  </a:lnTo>
                  <a:lnTo>
                    <a:pt x="245" y="190"/>
                  </a:lnTo>
                  <a:lnTo>
                    <a:pt x="257" y="295"/>
                  </a:lnTo>
                  <a:lnTo>
                    <a:pt x="226" y="209"/>
                  </a:lnTo>
                  <a:lnTo>
                    <a:pt x="194" y="148"/>
                  </a:lnTo>
                  <a:lnTo>
                    <a:pt x="154" y="101"/>
                  </a:lnTo>
                  <a:lnTo>
                    <a:pt x="120" y="80"/>
                  </a:lnTo>
                  <a:lnTo>
                    <a:pt x="87" y="74"/>
                  </a:lnTo>
                  <a:lnTo>
                    <a:pt x="53" y="76"/>
                  </a:lnTo>
                  <a:lnTo>
                    <a:pt x="19" y="88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04" name="Freeform 581"/>
            <p:cNvSpPr>
              <a:spLocks/>
            </p:cNvSpPr>
            <p:nvPr/>
          </p:nvSpPr>
          <p:spPr bwMode="auto">
            <a:xfrm>
              <a:off x="6138863" y="2228850"/>
              <a:ext cx="247650" cy="123825"/>
            </a:xfrm>
            <a:custGeom>
              <a:avLst/>
              <a:gdLst>
                <a:gd name="T0" fmla="*/ 4 w 311"/>
                <a:gd name="T1" fmla="*/ 84 h 158"/>
                <a:gd name="T2" fmla="*/ 9 w 311"/>
                <a:gd name="T3" fmla="*/ 105 h 158"/>
                <a:gd name="T4" fmla="*/ 61 w 311"/>
                <a:gd name="T5" fmla="*/ 135 h 158"/>
                <a:gd name="T6" fmla="*/ 104 w 311"/>
                <a:gd name="T7" fmla="*/ 154 h 158"/>
                <a:gd name="T8" fmla="*/ 152 w 311"/>
                <a:gd name="T9" fmla="*/ 158 h 158"/>
                <a:gd name="T10" fmla="*/ 203 w 311"/>
                <a:gd name="T11" fmla="*/ 158 h 158"/>
                <a:gd name="T12" fmla="*/ 256 w 311"/>
                <a:gd name="T13" fmla="*/ 152 h 158"/>
                <a:gd name="T14" fmla="*/ 285 w 311"/>
                <a:gd name="T15" fmla="*/ 88 h 158"/>
                <a:gd name="T16" fmla="*/ 311 w 311"/>
                <a:gd name="T17" fmla="*/ 8 h 158"/>
                <a:gd name="T18" fmla="*/ 294 w 311"/>
                <a:gd name="T19" fmla="*/ 0 h 158"/>
                <a:gd name="T20" fmla="*/ 195 w 311"/>
                <a:gd name="T21" fmla="*/ 141 h 158"/>
                <a:gd name="T22" fmla="*/ 137 w 311"/>
                <a:gd name="T23" fmla="*/ 126 h 158"/>
                <a:gd name="T24" fmla="*/ 40 w 311"/>
                <a:gd name="T25" fmla="*/ 95 h 158"/>
                <a:gd name="T26" fmla="*/ 0 w 311"/>
                <a:gd name="T27" fmla="*/ 78 h 158"/>
                <a:gd name="T28" fmla="*/ 4 w 311"/>
                <a:gd name="T29" fmla="*/ 84 h 158"/>
                <a:gd name="T30" fmla="*/ 4 w 311"/>
                <a:gd name="T31" fmla="*/ 8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58">
                  <a:moveTo>
                    <a:pt x="4" y="84"/>
                  </a:moveTo>
                  <a:lnTo>
                    <a:pt x="9" y="105"/>
                  </a:lnTo>
                  <a:lnTo>
                    <a:pt x="61" y="135"/>
                  </a:lnTo>
                  <a:lnTo>
                    <a:pt x="104" y="154"/>
                  </a:lnTo>
                  <a:lnTo>
                    <a:pt x="152" y="158"/>
                  </a:lnTo>
                  <a:lnTo>
                    <a:pt x="203" y="158"/>
                  </a:lnTo>
                  <a:lnTo>
                    <a:pt x="256" y="152"/>
                  </a:lnTo>
                  <a:lnTo>
                    <a:pt x="285" y="88"/>
                  </a:lnTo>
                  <a:lnTo>
                    <a:pt x="311" y="8"/>
                  </a:lnTo>
                  <a:lnTo>
                    <a:pt x="294" y="0"/>
                  </a:lnTo>
                  <a:lnTo>
                    <a:pt x="195" y="141"/>
                  </a:lnTo>
                  <a:lnTo>
                    <a:pt x="137" y="126"/>
                  </a:lnTo>
                  <a:lnTo>
                    <a:pt x="40" y="95"/>
                  </a:lnTo>
                  <a:lnTo>
                    <a:pt x="0" y="78"/>
                  </a:lnTo>
                  <a:lnTo>
                    <a:pt x="4" y="84"/>
                  </a:lnTo>
                  <a:lnTo>
                    <a:pt x="4" y="84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05" name="Freeform 582"/>
            <p:cNvSpPr>
              <a:spLocks/>
            </p:cNvSpPr>
            <p:nvPr/>
          </p:nvSpPr>
          <p:spPr bwMode="auto">
            <a:xfrm>
              <a:off x="6276976" y="2200275"/>
              <a:ext cx="85725" cy="22225"/>
            </a:xfrm>
            <a:custGeom>
              <a:avLst/>
              <a:gdLst>
                <a:gd name="T0" fmla="*/ 0 w 108"/>
                <a:gd name="T1" fmla="*/ 26 h 26"/>
                <a:gd name="T2" fmla="*/ 17 w 108"/>
                <a:gd name="T3" fmla="*/ 11 h 26"/>
                <a:gd name="T4" fmla="*/ 36 w 108"/>
                <a:gd name="T5" fmla="*/ 0 h 26"/>
                <a:gd name="T6" fmla="*/ 51 w 108"/>
                <a:gd name="T7" fmla="*/ 0 h 26"/>
                <a:gd name="T8" fmla="*/ 74 w 108"/>
                <a:gd name="T9" fmla="*/ 6 h 26"/>
                <a:gd name="T10" fmla="*/ 108 w 108"/>
                <a:gd name="T11" fmla="*/ 25 h 26"/>
                <a:gd name="T12" fmla="*/ 0 w 108"/>
                <a:gd name="T13" fmla="*/ 26 h 26"/>
                <a:gd name="T14" fmla="*/ 0 w 108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26">
                  <a:moveTo>
                    <a:pt x="0" y="26"/>
                  </a:moveTo>
                  <a:lnTo>
                    <a:pt x="17" y="11"/>
                  </a:lnTo>
                  <a:lnTo>
                    <a:pt x="36" y="0"/>
                  </a:lnTo>
                  <a:lnTo>
                    <a:pt x="51" y="0"/>
                  </a:lnTo>
                  <a:lnTo>
                    <a:pt x="74" y="6"/>
                  </a:lnTo>
                  <a:lnTo>
                    <a:pt x="108" y="25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06" name="Freeform 583"/>
            <p:cNvSpPr>
              <a:spLocks/>
            </p:cNvSpPr>
            <p:nvPr/>
          </p:nvSpPr>
          <p:spPr bwMode="auto">
            <a:xfrm>
              <a:off x="6437313" y="2243138"/>
              <a:ext cx="241300" cy="230187"/>
            </a:xfrm>
            <a:custGeom>
              <a:avLst/>
              <a:gdLst>
                <a:gd name="T0" fmla="*/ 53 w 306"/>
                <a:gd name="T1" fmla="*/ 0 h 291"/>
                <a:gd name="T2" fmla="*/ 70 w 306"/>
                <a:gd name="T3" fmla="*/ 46 h 291"/>
                <a:gd name="T4" fmla="*/ 80 w 306"/>
                <a:gd name="T5" fmla="*/ 84 h 291"/>
                <a:gd name="T6" fmla="*/ 80 w 306"/>
                <a:gd name="T7" fmla="*/ 122 h 291"/>
                <a:gd name="T8" fmla="*/ 72 w 306"/>
                <a:gd name="T9" fmla="*/ 152 h 291"/>
                <a:gd name="T10" fmla="*/ 48 w 306"/>
                <a:gd name="T11" fmla="*/ 192 h 291"/>
                <a:gd name="T12" fmla="*/ 17 w 306"/>
                <a:gd name="T13" fmla="*/ 221 h 291"/>
                <a:gd name="T14" fmla="*/ 0 w 306"/>
                <a:gd name="T15" fmla="*/ 234 h 291"/>
                <a:gd name="T16" fmla="*/ 21 w 306"/>
                <a:gd name="T17" fmla="*/ 226 h 291"/>
                <a:gd name="T18" fmla="*/ 48 w 306"/>
                <a:gd name="T19" fmla="*/ 228 h 291"/>
                <a:gd name="T20" fmla="*/ 80 w 306"/>
                <a:gd name="T21" fmla="*/ 236 h 291"/>
                <a:gd name="T22" fmla="*/ 105 w 306"/>
                <a:gd name="T23" fmla="*/ 253 h 291"/>
                <a:gd name="T24" fmla="*/ 122 w 306"/>
                <a:gd name="T25" fmla="*/ 268 h 291"/>
                <a:gd name="T26" fmla="*/ 129 w 306"/>
                <a:gd name="T27" fmla="*/ 291 h 291"/>
                <a:gd name="T28" fmla="*/ 160 w 306"/>
                <a:gd name="T29" fmla="*/ 283 h 291"/>
                <a:gd name="T30" fmla="*/ 194 w 306"/>
                <a:gd name="T31" fmla="*/ 276 h 291"/>
                <a:gd name="T32" fmla="*/ 224 w 306"/>
                <a:gd name="T33" fmla="*/ 274 h 291"/>
                <a:gd name="T34" fmla="*/ 247 w 306"/>
                <a:gd name="T35" fmla="*/ 276 h 291"/>
                <a:gd name="T36" fmla="*/ 268 w 306"/>
                <a:gd name="T37" fmla="*/ 285 h 291"/>
                <a:gd name="T38" fmla="*/ 306 w 306"/>
                <a:gd name="T39" fmla="*/ 281 h 291"/>
                <a:gd name="T40" fmla="*/ 306 w 306"/>
                <a:gd name="T41" fmla="*/ 272 h 291"/>
                <a:gd name="T42" fmla="*/ 245 w 306"/>
                <a:gd name="T43" fmla="*/ 272 h 291"/>
                <a:gd name="T44" fmla="*/ 228 w 306"/>
                <a:gd name="T45" fmla="*/ 262 h 291"/>
                <a:gd name="T46" fmla="*/ 219 w 306"/>
                <a:gd name="T47" fmla="*/ 247 h 291"/>
                <a:gd name="T48" fmla="*/ 215 w 306"/>
                <a:gd name="T49" fmla="*/ 221 h 291"/>
                <a:gd name="T50" fmla="*/ 219 w 306"/>
                <a:gd name="T51" fmla="*/ 198 h 291"/>
                <a:gd name="T52" fmla="*/ 226 w 306"/>
                <a:gd name="T53" fmla="*/ 175 h 291"/>
                <a:gd name="T54" fmla="*/ 241 w 306"/>
                <a:gd name="T55" fmla="*/ 160 h 291"/>
                <a:gd name="T56" fmla="*/ 262 w 306"/>
                <a:gd name="T57" fmla="*/ 156 h 291"/>
                <a:gd name="T58" fmla="*/ 304 w 306"/>
                <a:gd name="T59" fmla="*/ 156 h 291"/>
                <a:gd name="T60" fmla="*/ 304 w 306"/>
                <a:gd name="T61" fmla="*/ 124 h 291"/>
                <a:gd name="T62" fmla="*/ 228 w 306"/>
                <a:gd name="T63" fmla="*/ 139 h 291"/>
                <a:gd name="T64" fmla="*/ 144 w 306"/>
                <a:gd name="T65" fmla="*/ 82 h 291"/>
                <a:gd name="T66" fmla="*/ 84 w 306"/>
                <a:gd name="T67" fmla="*/ 29 h 291"/>
                <a:gd name="T68" fmla="*/ 53 w 306"/>
                <a:gd name="T69" fmla="*/ 0 h 291"/>
                <a:gd name="T70" fmla="*/ 53 w 306"/>
                <a:gd name="T71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6" h="291">
                  <a:moveTo>
                    <a:pt x="53" y="0"/>
                  </a:moveTo>
                  <a:lnTo>
                    <a:pt x="70" y="46"/>
                  </a:lnTo>
                  <a:lnTo>
                    <a:pt x="80" y="84"/>
                  </a:lnTo>
                  <a:lnTo>
                    <a:pt x="80" y="122"/>
                  </a:lnTo>
                  <a:lnTo>
                    <a:pt x="72" y="152"/>
                  </a:lnTo>
                  <a:lnTo>
                    <a:pt x="48" y="192"/>
                  </a:lnTo>
                  <a:lnTo>
                    <a:pt x="17" y="221"/>
                  </a:lnTo>
                  <a:lnTo>
                    <a:pt x="0" y="234"/>
                  </a:lnTo>
                  <a:lnTo>
                    <a:pt x="21" y="226"/>
                  </a:lnTo>
                  <a:lnTo>
                    <a:pt x="48" y="228"/>
                  </a:lnTo>
                  <a:lnTo>
                    <a:pt x="80" y="236"/>
                  </a:lnTo>
                  <a:lnTo>
                    <a:pt x="105" y="253"/>
                  </a:lnTo>
                  <a:lnTo>
                    <a:pt x="122" y="268"/>
                  </a:lnTo>
                  <a:lnTo>
                    <a:pt x="129" y="291"/>
                  </a:lnTo>
                  <a:lnTo>
                    <a:pt x="160" y="283"/>
                  </a:lnTo>
                  <a:lnTo>
                    <a:pt x="194" y="276"/>
                  </a:lnTo>
                  <a:lnTo>
                    <a:pt x="224" y="274"/>
                  </a:lnTo>
                  <a:lnTo>
                    <a:pt x="247" y="276"/>
                  </a:lnTo>
                  <a:lnTo>
                    <a:pt x="268" y="285"/>
                  </a:lnTo>
                  <a:lnTo>
                    <a:pt x="306" y="281"/>
                  </a:lnTo>
                  <a:lnTo>
                    <a:pt x="306" y="272"/>
                  </a:lnTo>
                  <a:lnTo>
                    <a:pt x="245" y="272"/>
                  </a:lnTo>
                  <a:lnTo>
                    <a:pt x="228" y="262"/>
                  </a:lnTo>
                  <a:lnTo>
                    <a:pt x="219" y="247"/>
                  </a:lnTo>
                  <a:lnTo>
                    <a:pt x="215" y="221"/>
                  </a:lnTo>
                  <a:lnTo>
                    <a:pt x="219" y="198"/>
                  </a:lnTo>
                  <a:lnTo>
                    <a:pt x="226" y="175"/>
                  </a:lnTo>
                  <a:lnTo>
                    <a:pt x="241" y="160"/>
                  </a:lnTo>
                  <a:lnTo>
                    <a:pt x="262" y="156"/>
                  </a:lnTo>
                  <a:lnTo>
                    <a:pt x="304" y="156"/>
                  </a:lnTo>
                  <a:lnTo>
                    <a:pt x="304" y="124"/>
                  </a:lnTo>
                  <a:lnTo>
                    <a:pt x="228" y="139"/>
                  </a:lnTo>
                  <a:lnTo>
                    <a:pt x="144" y="82"/>
                  </a:lnTo>
                  <a:lnTo>
                    <a:pt x="84" y="29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07" name="Freeform 584"/>
            <p:cNvSpPr>
              <a:spLocks/>
            </p:cNvSpPr>
            <p:nvPr/>
          </p:nvSpPr>
          <p:spPr bwMode="auto">
            <a:xfrm>
              <a:off x="6221413" y="2443163"/>
              <a:ext cx="203200" cy="122237"/>
            </a:xfrm>
            <a:custGeom>
              <a:avLst/>
              <a:gdLst>
                <a:gd name="T0" fmla="*/ 0 w 257"/>
                <a:gd name="T1" fmla="*/ 0 h 154"/>
                <a:gd name="T2" fmla="*/ 48 w 257"/>
                <a:gd name="T3" fmla="*/ 47 h 154"/>
                <a:gd name="T4" fmla="*/ 99 w 257"/>
                <a:gd name="T5" fmla="*/ 99 h 154"/>
                <a:gd name="T6" fmla="*/ 160 w 257"/>
                <a:gd name="T7" fmla="*/ 154 h 154"/>
                <a:gd name="T8" fmla="*/ 200 w 257"/>
                <a:gd name="T9" fmla="*/ 144 h 154"/>
                <a:gd name="T10" fmla="*/ 257 w 257"/>
                <a:gd name="T11" fmla="*/ 141 h 154"/>
                <a:gd name="T12" fmla="*/ 249 w 257"/>
                <a:gd name="T13" fmla="*/ 97 h 154"/>
                <a:gd name="T14" fmla="*/ 242 w 257"/>
                <a:gd name="T15" fmla="*/ 47 h 154"/>
                <a:gd name="T16" fmla="*/ 245 w 257"/>
                <a:gd name="T17" fmla="*/ 9 h 154"/>
                <a:gd name="T18" fmla="*/ 219 w 257"/>
                <a:gd name="T19" fmla="*/ 15 h 154"/>
                <a:gd name="T20" fmla="*/ 158 w 257"/>
                <a:gd name="T21" fmla="*/ 23 h 154"/>
                <a:gd name="T22" fmla="*/ 63 w 257"/>
                <a:gd name="T23" fmla="*/ 17 h 154"/>
                <a:gd name="T24" fmla="*/ 0 w 257"/>
                <a:gd name="T25" fmla="*/ 0 h 154"/>
                <a:gd name="T26" fmla="*/ 0 w 257"/>
                <a:gd name="T2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7" h="154">
                  <a:moveTo>
                    <a:pt x="0" y="0"/>
                  </a:moveTo>
                  <a:lnTo>
                    <a:pt x="48" y="47"/>
                  </a:lnTo>
                  <a:lnTo>
                    <a:pt x="99" y="99"/>
                  </a:lnTo>
                  <a:lnTo>
                    <a:pt x="160" y="154"/>
                  </a:lnTo>
                  <a:lnTo>
                    <a:pt x="200" y="144"/>
                  </a:lnTo>
                  <a:lnTo>
                    <a:pt x="257" y="141"/>
                  </a:lnTo>
                  <a:lnTo>
                    <a:pt x="249" y="97"/>
                  </a:lnTo>
                  <a:lnTo>
                    <a:pt x="242" y="47"/>
                  </a:lnTo>
                  <a:lnTo>
                    <a:pt x="245" y="9"/>
                  </a:lnTo>
                  <a:lnTo>
                    <a:pt x="219" y="15"/>
                  </a:lnTo>
                  <a:lnTo>
                    <a:pt x="158" y="23"/>
                  </a:lnTo>
                  <a:lnTo>
                    <a:pt x="63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08" name="Freeform 585"/>
            <p:cNvSpPr>
              <a:spLocks/>
            </p:cNvSpPr>
            <p:nvPr/>
          </p:nvSpPr>
          <p:spPr bwMode="auto">
            <a:xfrm>
              <a:off x="6477001" y="2663825"/>
              <a:ext cx="11113" cy="23812"/>
            </a:xfrm>
            <a:custGeom>
              <a:avLst/>
              <a:gdLst>
                <a:gd name="T0" fmla="*/ 0 w 14"/>
                <a:gd name="T1" fmla="*/ 18 h 31"/>
                <a:gd name="T2" fmla="*/ 12 w 14"/>
                <a:gd name="T3" fmla="*/ 0 h 31"/>
                <a:gd name="T4" fmla="*/ 14 w 14"/>
                <a:gd name="T5" fmla="*/ 31 h 31"/>
                <a:gd name="T6" fmla="*/ 0 w 14"/>
                <a:gd name="T7" fmla="*/ 18 h 31"/>
                <a:gd name="T8" fmla="*/ 0 w 14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1">
                  <a:moveTo>
                    <a:pt x="0" y="18"/>
                  </a:moveTo>
                  <a:lnTo>
                    <a:pt x="12" y="0"/>
                  </a:lnTo>
                  <a:lnTo>
                    <a:pt x="14" y="31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09" name="Freeform 586"/>
            <p:cNvSpPr>
              <a:spLocks/>
            </p:cNvSpPr>
            <p:nvPr/>
          </p:nvSpPr>
          <p:spPr bwMode="auto">
            <a:xfrm>
              <a:off x="6411913" y="2627313"/>
              <a:ext cx="11113" cy="7937"/>
            </a:xfrm>
            <a:custGeom>
              <a:avLst/>
              <a:gdLst>
                <a:gd name="T0" fmla="*/ 0 w 13"/>
                <a:gd name="T1" fmla="*/ 2 h 9"/>
                <a:gd name="T2" fmla="*/ 13 w 13"/>
                <a:gd name="T3" fmla="*/ 0 h 9"/>
                <a:gd name="T4" fmla="*/ 9 w 13"/>
                <a:gd name="T5" fmla="*/ 9 h 9"/>
                <a:gd name="T6" fmla="*/ 0 w 13"/>
                <a:gd name="T7" fmla="*/ 2 h 9"/>
                <a:gd name="T8" fmla="*/ 0 w 13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0" y="2"/>
                  </a:moveTo>
                  <a:lnTo>
                    <a:pt x="13" y="0"/>
                  </a:lnTo>
                  <a:lnTo>
                    <a:pt x="9" y="9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10" name="Freeform 587"/>
            <p:cNvSpPr>
              <a:spLocks/>
            </p:cNvSpPr>
            <p:nvPr/>
          </p:nvSpPr>
          <p:spPr bwMode="auto">
            <a:xfrm>
              <a:off x="6559551" y="2517775"/>
              <a:ext cx="387350" cy="444500"/>
            </a:xfrm>
            <a:custGeom>
              <a:avLst/>
              <a:gdLst>
                <a:gd name="T0" fmla="*/ 0 w 486"/>
                <a:gd name="T1" fmla="*/ 289 h 559"/>
                <a:gd name="T2" fmla="*/ 9 w 486"/>
                <a:gd name="T3" fmla="*/ 274 h 559"/>
                <a:gd name="T4" fmla="*/ 13 w 486"/>
                <a:gd name="T5" fmla="*/ 238 h 559"/>
                <a:gd name="T6" fmla="*/ 11 w 486"/>
                <a:gd name="T7" fmla="*/ 198 h 559"/>
                <a:gd name="T8" fmla="*/ 4 w 486"/>
                <a:gd name="T9" fmla="*/ 171 h 559"/>
                <a:gd name="T10" fmla="*/ 38 w 486"/>
                <a:gd name="T11" fmla="*/ 177 h 559"/>
                <a:gd name="T12" fmla="*/ 74 w 486"/>
                <a:gd name="T13" fmla="*/ 177 h 559"/>
                <a:gd name="T14" fmla="*/ 110 w 486"/>
                <a:gd name="T15" fmla="*/ 175 h 559"/>
                <a:gd name="T16" fmla="*/ 133 w 486"/>
                <a:gd name="T17" fmla="*/ 164 h 559"/>
                <a:gd name="T18" fmla="*/ 150 w 486"/>
                <a:gd name="T19" fmla="*/ 146 h 559"/>
                <a:gd name="T20" fmla="*/ 154 w 486"/>
                <a:gd name="T21" fmla="*/ 127 h 559"/>
                <a:gd name="T22" fmla="*/ 144 w 486"/>
                <a:gd name="T23" fmla="*/ 103 h 559"/>
                <a:gd name="T24" fmla="*/ 118 w 486"/>
                <a:gd name="T25" fmla="*/ 74 h 559"/>
                <a:gd name="T26" fmla="*/ 72 w 486"/>
                <a:gd name="T27" fmla="*/ 42 h 559"/>
                <a:gd name="T28" fmla="*/ 89 w 486"/>
                <a:gd name="T29" fmla="*/ 31 h 559"/>
                <a:gd name="T30" fmla="*/ 106 w 486"/>
                <a:gd name="T31" fmla="*/ 13 h 559"/>
                <a:gd name="T32" fmla="*/ 114 w 486"/>
                <a:gd name="T33" fmla="*/ 0 h 559"/>
                <a:gd name="T34" fmla="*/ 125 w 486"/>
                <a:gd name="T35" fmla="*/ 32 h 559"/>
                <a:gd name="T36" fmla="*/ 150 w 486"/>
                <a:gd name="T37" fmla="*/ 74 h 559"/>
                <a:gd name="T38" fmla="*/ 182 w 486"/>
                <a:gd name="T39" fmla="*/ 108 h 559"/>
                <a:gd name="T40" fmla="*/ 209 w 486"/>
                <a:gd name="T41" fmla="*/ 127 h 559"/>
                <a:gd name="T42" fmla="*/ 239 w 486"/>
                <a:gd name="T43" fmla="*/ 141 h 559"/>
                <a:gd name="T44" fmla="*/ 188 w 486"/>
                <a:gd name="T45" fmla="*/ 173 h 559"/>
                <a:gd name="T46" fmla="*/ 144 w 486"/>
                <a:gd name="T47" fmla="*/ 207 h 559"/>
                <a:gd name="T48" fmla="*/ 118 w 486"/>
                <a:gd name="T49" fmla="*/ 238 h 559"/>
                <a:gd name="T50" fmla="*/ 102 w 486"/>
                <a:gd name="T51" fmla="*/ 264 h 559"/>
                <a:gd name="T52" fmla="*/ 99 w 486"/>
                <a:gd name="T53" fmla="*/ 285 h 559"/>
                <a:gd name="T54" fmla="*/ 99 w 486"/>
                <a:gd name="T55" fmla="*/ 302 h 559"/>
                <a:gd name="T56" fmla="*/ 112 w 486"/>
                <a:gd name="T57" fmla="*/ 323 h 559"/>
                <a:gd name="T58" fmla="*/ 144 w 486"/>
                <a:gd name="T59" fmla="*/ 342 h 559"/>
                <a:gd name="T60" fmla="*/ 199 w 486"/>
                <a:gd name="T61" fmla="*/ 361 h 559"/>
                <a:gd name="T62" fmla="*/ 268 w 486"/>
                <a:gd name="T63" fmla="*/ 384 h 559"/>
                <a:gd name="T64" fmla="*/ 330 w 486"/>
                <a:gd name="T65" fmla="*/ 399 h 559"/>
                <a:gd name="T66" fmla="*/ 365 w 486"/>
                <a:gd name="T67" fmla="*/ 407 h 559"/>
                <a:gd name="T68" fmla="*/ 405 w 486"/>
                <a:gd name="T69" fmla="*/ 354 h 559"/>
                <a:gd name="T70" fmla="*/ 458 w 486"/>
                <a:gd name="T71" fmla="*/ 261 h 559"/>
                <a:gd name="T72" fmla="*/ 486 w 486"/>
                <a:gd name="T73" fmla="*/ 276 h 559"/>
                <a:gd name="T74" fmla="*/ 429 w 486"/>
                <a:gd name="T75" fmla="*/ 430 h 559"/>
                <a:gd name="T76" fmla="*/ 272 w 486"/>
                <a:gd name="T77" fmla="*/ 434 h 559"/>
                <a:gd name="T78" fmla="*/ 234 w 486"/>
                <a:gd name="T79" fmla="*/ 416 h 559"/>
                <a:gd name="T80" fmla="*/ 182 w 486"/>
                <a:gd name="T81" fmla="*/ 390 h 559"/>
                <a:gd name="T82" fmla="*/ 144 w 486"/>
                <a:gd name="T83" fmla="*/ 365 h 559"/>
                <a:gd name="T84" fmla="*/ 116 w 486"/>
                <a:gd name="T85" fmla="*/ 346 h 559"/>
                <a:gd name="T86" fmla="*/ 133 w 486"/>
                <a:gd name="T87" fmla="*/ 390 h 559"/>
                <a:gd name="T88" fmla="*/ 152 w 486"/>
                <a:gd name="T89" fmla="*/ 430 h 559"/>
                <a:gd name="T90" fmla="*/ 173 w 486"/>
                <a:gd name="T91" fmla="*/ 460 h 559"/>
                <a:gd name="T92" fmla="*/ 197 w 486"/>
                <a:gd name="T93" fmla="*/ 494 h 559"/>
                <a:gd name="T94" fmla="*/ 220 w 486"/>
                <a:gd name="T95" fmla="*/ 515 h 559"/>
                <a:gd name="T96" fmla="*/ 247 w 486"/>
                <a:gd name="T97" fmla="*/ 525 h 559"/>
                <a:gd name="T98" fmla="*/ 258 w 486"/>
                <a:gd name="T99" fmla="*/ 532 h 559"/>
                <a:gd name="T100" fmla="*/ 226 w 486"/>
                <a:gd name="T101" fmla="*/ 550 h 559"/>
                <a:gd name="T102" fmla="*/ 209 w 486"/>
                <a:gd name="T103" fmla="*/ 559 h 559"/>
                <a:gd name="T104" fmla="*/ 182 w 486"/>
                <a:gd name="T105" fmla="*/ 513 h 559"/>
                <a:gd name="T106" fmla="*/ 146 w 486"/>
                <a:gd name="T107" fmla="*/ 458 h 559"/>
                <a:gd name="T108" fmla="*/ 106 w 486"/>
                <a:gd name="T109" fmla="*/ 405 h 559"/>
                <a:gd name="T110" fmla="*/ 63 w 486"/>
                <a:gd name="T111" fmla="*/ 350 h 559"/>
                <a:gd name="T112" fmla="*/ 19 w 486"/>
                <a:gd name="T113" fmla="*/ 302 h 559"/>
                <a:gd name="T114" fmla="*/ 0 w 486"/>
                <a:gd name="T115" fmla="*/ 289 h 559"/>
                <a:gd name="T116" fmla="*/ 0 w 486"/>
                <a:gd name="T117" fmla="*/ 289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6" h="559">
                  <a:moveTo>
                    <a:pt x="0" y="289"/>
                  </a:moveTo>
                  <a:lnTo>
                    <a:pt x="9" y="274"/>
                  </a:lnTo>
                  <a:lnTo>
                    <a:pt x="13" y="238"/>
                  </a:lnTo>
                  <a:lnTo>
                    <a:pt x="11" y="198"/>
                  </a:lnTo>
                  <a:lnTo>
                    <a:pt x="4" y="171"/>
                  </a:lnTo>
                  <a:lnTo>
                    <a:pt x="38" y="177"/>
                  </a:lnTo>
                  <a:lnTo>
                    <a:pt x="74" y="177"/>
                  </a:lnTo>
                  <a:lnTo>
                    <a:pt x="110" y="175"/>
                  </a:lnTo>
                  <a:lnTo>
                    <a:pt x="133" y="164"/>
                  </a:lnTo>
                  <a:lnTo>
                    <a:pt x="150" y="146"/>
                  </a:lnTo>
                  <a:lnTo>
                    <a:pt x="154" y="127"/>
                  </a:lnTo>
                  <a:lnTo>
                    <a:pt x="144" y="103"/>
                  </a:lnTo>
                  <a:lnTo>
                    <a:pt x="118" y="74"/>
                  </a:lnTo>
                  <a:lnTo>
                    <a:pt x="72" y="42"/>
                  </a:lnTo>
                  <a:lnTo>
                    <a:pt x="89" y="31"/>
                  </a:lnTo>
                  <a:lnTo>
                    <a:pt x="106" y="13"/>
                  </a:lnTo>
                  <a:lnTo>
                    <a:pt x="114" y="0"/>
                  </a:lnTo>
                  <a:lnTo>
                    <a:pt x="125" y="32"/>
                  </a:lnTo>
                  <a:lnTo>
                    <a:pt x="150" y="74"/>
                  </a:lnTo>
                  <a:lnTo>
                    <a:pt x="182" y="108"/>
                  </a:lnTo>
                  <a:lnTo>
                    <a:pt x="209" y="127"/>
                  </a:lnTo>
                  <a:lnTo>
                    <a:pt x="239" y="141"/>
                  </a:lnTo>
                  <a:lnTo>
                    <a:pt x="188" y="173"/>
                  </a:lnTo>
                  <a:lnTo>
                    <a:pt x="144" y="207"/>
                  </a:lnTo>
                  <a:lnTo>
                    <a:pt x="118" y="238"/>
                  </a:lnTo>
                  <a:lnTo>
                    <a:pt x="102" y="264"/>
                  </a:lnTo>
                  <a:lnTo>
                    <a:pt x="99" y="285"/>
                  </a:lnTo>
                  <a:lnTo>
                    <a:pt x="99" y="302"/>
                  </a:lnTo>
                  <a:lnTo>
                    <a:pt x="112" y="323"/>
                  </a:lnTo>
                  <a:lnTo>
                    <a:pt x="144" y="342"/>
                  </a:lnTo>
                  <a:lnTo>
                    <a:pt x="199" y="361"/>
                  </a:lnTo>
                  <a:lnTo>
                    <a:pt x="268" y="384"/>
                  </a:lnTo>
                  <a:lnTo>
                    <a:pt x="330" y="399"/>
                  </a:lnTo>
                  <a:lnTo>
                    <a:pt x="365" y="407"/>
                  </a:lnTo>
                  <a:lnTo>
                    <a:pt x="405" y="354"/>
                  </a:lnTo>
                  <a:lnTo>
                    <a:pt x="458" y="261"/>
                  </a:lnTo>
                  <a:lnTo>
                    <a:pt x="486" y="276"/>
                  </a:lnTo>
                  <a:lnTo>
                    <a:pt x="429" y="430"/>
                  </a:lnTo>
                  <a:lnTo>
                    <a:pt x="272" y="434"/>
                  </a:lnTo>
                  <a:lnTo>
                    <a:pt x="234" y="416"/>
                  </a:lnTo>
                  <a:lnTo>
                    <a:pt x="182" y="390"/>
                  </a:lnTo>
                  <a:lnTo>
                    <a:pt x="144" y="365"/>
                  </a:lnTo>
                  <a:lnTo>
                    <a:pt x="116" y="346"/>
                  </a:lnTo>
                  <a:lnTo>
                    <a:pt x="133" y="390"/>
                  </a:lnTo>
                  <a:lnTo>
                    <a:pt x="152" y="430"/>
                  </a:lnTo>
                  <a:lnTo>
                    <a:pt x="173" y="460"/>
                  </a:lnTo>
                  <a:lnTo>
                    <a:pt x="197" y="494"/>
                  </a:lnTo>
                  <a:lnTo>
                    <a:pt x="220" y="515"/>
                  </a:lnTo>
                  <a:lnTo>
                    <a:pt x="247" y="525"/>
                  </a:lnTo>
                  <a:lnTo>
                    <a:pt x="258" y="532"/>
                  </a:lnTo>
                  <a:lnTo>
                    <a:pt x="226" y="550"/>
                  </a:lnTo>
                  <a:lnTo>
                    <a:pt x="209" y="559"/>
                  </a:lnTo>
                  <a:lnTo>
                    <a:pt x="182" y="513"/>
                  </a:lnTo>
                  <a:lnTo>
                    <a:pt x="146" y="458"/>
                  </a:lnTo>
                  <a:lnTo>
                    <a:pt x="106" y="405"/>
                  </a:lnTo>
                  <a:lnTo>
                    <a:pt x="63" y="350"/>
                  </a:lnTo>
                  <a:lnTo>
                    <a:pt x="19" y="302"/>
                  </a:lnTo>
                  <a:lnTo>
                    <a:pt x="0" y="289"/>
                  </a:lnTo>
                  <a:lnTo>
                    <a:pt x="0" y="289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11" name="Freeform 588"/>
            <p:cNvSpPr>
              <a:spLocks/>
            </p:cNvSpPr>
            <p:nvPr/>
          </p:nvSpPr>
          <p:spPr bwMode="auto">
            <a:xfrm>
              <a:off x="6818313" y="2698750"/>
              <a:ext cx="123825" cy="34925"/>
            </a:xfrm>
            <a:custGeom>
              <a:avLst/>
              <a:gdLst>
                <a:gd name="T0" fmla="*/ 0 w 156"/>
                <a:gd name="T1" fmla="*/ 40 h 44"/>
                <a:gd name="T2" fmla="*/ 11 w 156"/>
                <a:gd name="T3" fmla="*/ 29 h 44"/>
                <a:gd name="T4" fmla="*/ 28 w 156"/>
                <a:gd name="T5" fmla="*/ 14 h 44"/>
                <a:gd name="T6" fmla="*/ 43 w 156"/>
                <a:gd name="T7" fmla="*/ 2 h 44"/>
                <a:gd name="T8" fmla="*/ 55 w 156"/>
                <a:gd name="T9" fmla="*/ 0 h 44"/>
                <a:gd name="T10" fmla="*/ 70 w 156"/>
                <a:gd name="T11" fmla="*/ 2 h 44"/>
                <a:gd name="T12" fmla="*/ 93 w 156"/>
                <a:gd name="T13" fmla="*/ 12 h 44"/>
                <a:gd name="T14" fmla="*/ 123 w 156"/>
                <a:gd name="T15" fmla="*/ 29 h 44"/>
                <a:gd name="T16" fmla="*/ 156 w 156"/>
                <a:gd name="T17" fmla="*/ 44 h 44"/>
                <a:gd name="T18" fmla="*/ 116 w 156"/>
                <a:gd name="T19" fmla="*/ 40 h 44"/>
                <a:gd name="T20" fmla="*/ 57 w 156"/>
                <a:gd name="T21" fmla="*/ 40 h 44"/>
                <a:gd name="T22" fmla="*/ 0 w 156"/>
                <a:gd name="T23" fmla="*/ 40 h 44"/>
                <a:gd name="T24" fmla="*/ 0 w 156"/>
                <a:gd name="T25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44">
                  <a:moveTo>
                    <a:pt x="0" y="40"/>
                  </a:moveTo>
                  <a:lnTo>
                    <a:pt x="11" y="29"/>
                  </a:lnTo>
                  <a:lnTo>
                    <a:pt x="28" y="14"/>
                  </a:lnTo>
                  <a:lnTo>
                    <a:pt x="43" y="2"/>
                  </a:lnTo>
                  <a:lnTo>
                    <a:pt x="55" y="0"/>
                  </a:lnTo>
                  <a:lnTo>
                    <a:pt x="70" y="2"/>
                  </a:lnTo>
                  <a:lnTo>
                    <a:pt x="93" y="12"/>
                  </a:lnTo>
                  <a:lnTo>
                    <a:pt x="123" y="29"/>
                  </a:lnTo>
                  <a:lnTo>
                    <a:pt x="156" y="44"/>
                  </a:lnTo>
                  <a:lnTo>
                    <a:pt x="116" y="40"/>
                  </a:lnTo>
                  <a:lnTo>
                    <a:pt x="57" y="40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12" name="Freeform 589"/>
            <p:cNvSpPr>
              <a:spLocks/>
            </p:cNvSpPr>
            <p:nvPr/>
          </p:nvSpPr>
          <p:spPr bwMode="auto">
            <a:xfrm>
              <a:off x="6773863" y="2327275"/>
              <a:ext cx="242888" cy="309562"/>
            </a:xfrm>
            <a:custGeom>
              <a:avLst/>
              <a:gdLst>
                <a:gd name="T0" fmla="*/ 40 w 306"/>
                <a:gd name="T1" fmla="*/ 1 h 389"/>
                <a:gd name="T2" fmla="*/ 51 w 306"/>
                <a:gd name="T3" fmla="*/ 0 h 389"/>
                <a:gd name="T4" fmla="*/ 47 w 306"/>
                <a:gd name="T5" fmla="*/ 22 h 389"/>
                <a:gd name="T6" fmla="*/ 43 w 306"/>
                <a:gd name="T7" fmla="*/ 57 h 389"/>
                <a:gd name="T8" fmla="*/ 41 w 306"/>
                <a:gd name="T9" fmla="*/ 93 h 389"/>
                <a:gd name="T10" fmla="*/ 43 w 306"/>
                <a:gd name="T11" fmla="*/ 112 h 389"/>
                <a:gd name="T12" fmla="*/ 51 w 306"/>
                <a:gd name="T13" fmla="*/ 127 h 389"/>
                <a:gd name="T14" fmla="*/ 62 w 306"/>
                <a:gd name="T15" fmla="*/ 129 h 389"/>
                <a:gd name="T16" fmla="*/ 78 w 306"/>
                <a:gd name="T17" fmla="*/ 127 h 389"/>
                <a:gd name="T18" fmla="*/ 100 w 306"/>
                <a:gd name="T19" fmla="*/ 108 h 389"/>
                <a:gd name="T20" fmla="*/ 125 w 306"/>
                <a:gd name="T21" fmla="*/ 76 h 389"/>
                <a:gd name="T22" fmla="*/ 138 w 306"/>
                <a:gd name="T23" fmla="*/ 49 h 389"/>
                <a:gd name="T24" fmla="*/ 144 w 306"/>
                <a:gd name="T25" fmla="*/ 74 h 389"/>
                <a:gd name="T26" fmla="*/ 155 w 306"/>
                <a:gd name="T27" fmla="*/ 102 h 389"/>
                <a:gd name="T28" fmla="*/ 173 w 306"/>
                <a:gd name="T29" fmla="*/ 131 h 389"/>
                <a:gd name="T30" fmla="*/ 193 w 306"/>
                <a:gd name="T31" fmla="*/ 148 h 389"/>
                <a:gd name="T32" fmla="*/ 212 w 306"/>
                <a:gd name="T33" fmla="*/ 154 h 389"/>
                <a:gd name="T34" fmla="*/ 230 w 306"/>
                <a:gd name="T35" fmla="*/ 150 h 389"/>
                <a:gd name="T36" fmla="*/ 239 w 306"/>
                <a:gd name="T37" fmla="*/ 138 h 389"/>
                <a:gd name="T38" fmla="*/ 247 w 306"/>
                <a:gd name="T39" fmla="*/ 110 h 389"/>
                <a:gd name="T40" fmla="*/ 247 w 306"/>
                <a:gd name="T41" fmla="*/ 70 h 389"/>
                <a:gd name="T42" fmla="*/ 241 w 306"/>
                <a:gd name="T43" fmla="*/ 24 h 389"/>
                <a:gd name="T44" fmla="*/ 271 w 306"/>
                <a:gd name="T45" fmla="*/ 30 h 389"/>
                <a:gd name="T46" fmla="*/ 302 w 306"/>
                <a:gd name="T47" fmla="*/ 32 h 389"/>
                <a:gd name="T48" fmla="*/ 302 w 306"/>
                <a:gd name="T49" fmla="*/ 53 h 389"/>
                <a:gd name="T50" fmla="*/ 306 w 306"/>
                <a:gd name="T51" fmla="*/ 68 h 389"/>
                <a:gd name="T52" fmla="*/ 287 w 306"/>
                <a:gd name="T53" fmla="*/ 100 h 389"/>
                <a:gd name="T54" fmla="*/ 271 w 306"/>
                <a:gd name="T55" fmla="*/ 138 h 389"/>
                <a:gd name="T56" fmla="*/ 256 w 306"/>
                <a:gd name="T57" fmla="*/ 197 h 389"/>
                <a:gd name="T58" fmla="*/ 247 w 306"/>
                <a:gd name="T59" fmla="*/ 250 h 389"/>
                <a:gd name="T60" fmla="*/ 243 w 306"/>
                <a:gd name="T61" fmla="*/ 292 h 389"/>
                <a:gd name="T62" fmla="*/ 243 w 306"/>
                <a:gd name="T63" fmla="*/ 319 h 389"/>
                <a:gd name="T64" fmla="*/ 249 w 306"/>
                <a:gd name="T65" fmla="*/ 342 h 389"/>
                <a:gd name="T66" fmla="*/ 268 w 306"/>
                <a:gd name="T67" fmla="*/ 384 h 389"/>
                <a:gd name="T68" fmla="*/ 258 w 306"/>
                <a:gd name="T69" fmla="*/ 389 h 389"/>
                <a:gd name="T70" fmla="*/ 230 w 306"/>
                <a:gd name="T71" fmla="*/ 349 h 389"/>
                <a:gd name="T72" fmla="*/ 205 w 306"/>
                <a:gd name="T73" fmla="*/ 325 h 389"/>
                <a:gd name="T74" fmla="*/ 174 w 306"/>
                <a:gd name="T75" fmla="*/ 306 h 389"/>
                <a:gd name="T76" fmla="*/ 144 w 306"/>
                <a:gd name="T77" fmla="*/ 300 h 389"/>
                <a:gd name="T78" fmla="*/ 119 w 306"/>
                <a:gd name="T79" fmla="*/ 304 h 389"/>
                <a:gd name="T80" fmla="*/ 89 w 306"/>
                <a:gd name="T81" fmla="*/ 315 h 389"/>
                <a:gd name="T82" fmla="*/ 55 w 306"/>
                <a:gd name="T83" fmla="*/ 275 h 389"/>
                <a:gd name="T84" fmla="*/ 26 w 306"/>
                <a:gd name="T85" fmla="*/ 237 h 389"/>
                <a:gd name="T86" fmla="*/ 0 w 306"/>
                <a:gd name="T87" fmla="*/ 190 h 389"/>
                <a:gd name="T88" fmla="*/ 9 w 306"/>
                <a:gd name="T89" fmla="*/ 89 h 389"/>
                <a:gd name="T90" fmla="*/ 34 w 306"/>
                <a:gd name="T91" fmla="*/ 83 h 389"/>
                <a:gd name="T92" fmla="*/ 40 w 306"/>
                <a:gd name="T93" fmla="*/ 1 h 389"/>
                <a:gd name="T94" fmla="*/ 40 w 306"/>
                <a:gd name="T95" fmla="*/ 1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6" h="389">
                  <a:moveTo>
                    <a:pt x="40" y="1"/>
                  </a:moveTo>
                  <a:lnTo>
                    <a:pt x="51" y="0"/>
                  </a:lnTo>
                  <a:lnTo>
                    <a:pt x="47" y="22"/>
                  </a:lnTo>
                  <a:lnTo>
                    <a:pt x="43" y="57"/>
                  </a:lnTo>
                  <a:lnTo>
                    <a:pt x="41" y="93"/>
                  </a:lnTo>
                  <a:lnTo>
                    <a:pt x="43" y="112"/>
                  </a:lnTo>
                  <a:lnTo>
                    <a:pt x="51" y="127"/>
                  </a:lnTo>
                  <a:lnTo>
                    <a:pt x="62" y="129"/>
                  </a:lnTo>
                  <a:lnTo>
                    <a:pt x="78" y="127"/>
                  </a:lnTo>
                  <a:lnTo>
                    <a:pt x="100" y="108"/>
                  </a:lnTo>
                  <a:lnTo>
                    <a:pt x="125" y="76"/>
                  </a:lnTo>
                  <a:lnTo>
                    <a:pt x="138" y="49"/>
                  </a:lnTo>
                  <a:lnTo>
                    <a:pt x="144" y="74"/>
                  </a:lnTo>
                  <a:lnTo>
                    <a:pt x="155" y="102"/>
                  </a:lnTo>
                  <a:lnTo>
                    <a:pt x="173" y="131"/>
                  </a:lnTo>
                  <a:lnTo>
                    <a:pt x="193" y="148"/>
                  </a:lnTo>
                  <a:lnTo>
                    <a:pt x="212" y="154"/>
                  </a:lnTo>
                  <a:lnTo>
                    <a:pt x="230" y="150"/>
                  </a:lnTo>
                  <a:lnTo>
                    <a:pt x="239" y="138"/>
                  </a:lnTo>
                  <a:lnTo>
                    <a:pt x="247" y="110"/>
                  </a:lnTo>
                  <a:lnTo>
                    <a:pt x="247" y="70"/>
                  </a:lnTo>
                  <a:lnTo>
                    <a:pt x="241" y="24"/>
                  </a:lnTo>
                  <a:lnTo>
                    <a:pt x="271" y="30"/>
                  </a:lnTo>
                  <a:lnTo>
                    <a:pt x="302" y="32"/>
                  </a:lnTo>
                  <a:lnTo>
                    <a:pt x="302" y="53"/>
                  </a:lnTo>
                  <a:lnTo>
                    <a:pt x="306" y="68"/>
                  </a:lnTo>
                  <a:lnTo>
                    <a:pt x="287" y="100"/>
                  </a:lnTo>
                  <a:lnTo>
                    <a:pt x="271" y="138"/>
                  </a:lnTo>
                  <a:lnTo>
                    <a:pt x="256" y="197"/>
                  </a:lnTo>
                  <a:lnTo>
                    <a:pt x="247" y="250"/>
                  </a:lnTo>
                  <a:lnTo>
                    <a:pt x="243" y="292"/>
                  </a:lnTo>
                  <a:lnTo>
                    <a:pt x="243" y="319"/>
                  </a:lnTo>
                  <a:lnTo>
                    <a:pt x="249" y="342"/>
                  </a:lnTo>
                  <a:lnTo>
                    <a:pt x="268" y="384"/>
                  </a:lnTo>
                  <a:lnTo>
                    <a:pt x="258" y="389"/>
                  </a:lnTo>
                  <a:lnTo>
                    <a:pt x="230" y="349"/>
                  </a:lnTo>
                  <a:lnTo>
                    <a:pt x="205" y="325"/>
                  </a:lnTo>
                  <a:lnTo>
                    <a:pt x="174" y="306"/>
                  </a:lnTo>
                  <a:lnTo>
                    <a:pt x="144" y="300"/>
                  </a:lnTo>
                  <a:lnTo>
                    <a:pt x="119" y="304"/>
                  </a:lnTo>
                  <a:lnTo>
                    <a:pt x="89" y="315"/>
                  </a:lnTo>
                  <a:lnTo>
                    <a:pt x="55" y="275"/>
                  </a:lnTo>
                  <a:lnTo>
                    <a:pt x="26" y="237"/>
                  </a:lnTo>
                  <a:lnTo>
                    <a:pt x="0" y="190"/>
                  </a:lnTo>
                  <a:lnTo>
                    <a:pt x="9" y="89"/>
                  </a:lnTo>
                  <a:lnTo>
                    <a:pt x="34" y="83"/>
                  </a:lnTo>
                  <a:lnTo>
                    <a:pt x="40" y="1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13" name="Freeform 590"/>
            <p:cNvSpPr>
              <a:spLocks/>
            </p:cNvSpPr>
            <p:nvPr/>
          </p:nvSpPr>
          <p:spPr bwMode="auto">
            <a:xfrm>
              <a:off x="6970713" y="2606675"/>
              <a:ext cx="501650" cy="273050"/>
            </a:xfrm>
            <a:custGeom>
              <a:avLst/>
              <a:gdLst>
                <a:gd name="T0" fmla="*/ 114 w 632"/>
                <a:gd name="T1" fmla="*/ 342 h 344"/>
                <a:gd name="T2" fmla="*/ 146 w 632"/>
                <a:gd name="T3" fmla="*/ 329 h 344"/>
                <a:gd name="T4" fmla="*/ 184 w 632"/>
                <a:gd name="T5" fmla="*/ 301 h 344"/>
                <a:gd name="T6" fmla="*/ 254 w 632"/>
                <a:gd name="T7" fmla="*/ 289 h 344"/>
                <a:gd name="T8" fmla="*/ 275 w 632"/>
                <a:gd name="T9" fmla="*/ 257 h 344"/>
                <a:gd name="T10" fmla="*/ 264 w 632"/>
                <a:gd name="T11" fmla="*/ 177 h 344"/>
                <a:gd name="T12" fmla="*/ 273 w 632"/>
                <a:gd name="T13" fmla="*/ 120 h 344"/>
                <a:gd name="T14" fmla="*/ 306 w 632"/>
                <a:gd name="T15" fmla="*/ 103 h 344"/>
                <a:gd name="T16" fmla="*/ 355 w 632"/>
                <a:gd name="T17" fmla="*/ 116 h 344"/>
                <a:gd name="T18" fmla="*/ 401 w 632"/>
                <a:gd name="T19" fmla="*/ 152 h 344"/>
                <a:gd name="T20" fmla="*/ 410 w 632"/>
                <a:gd name="T21" fmla="*/ 175 h 344"/>
                <a:gd name="T22" fmla="*/ 475 w 632"/>
                <a:gd name="T23" fmla="*/ 158 h 344"/>
                <a:gd name="T24" fmla="*/ 528 w 632"/>
                <a:gd name="T25" fmla="*/ 158 h 344"/>
                <a:gd name="T26" fmla="*/ 558 w 632"/>
                <a:gd name="T27" fmla="*/ 177 h 344"/>
                <a:gd name="T28" fmla="*/ 558 w 632"/>
                <a:gd name="T29" fmla="*/ 209 h 344"/>
                <a:gd name="T30" fmla="*/ 530 w 632"/>
                <a:gd name="T31" fmla="*/ 249 h 344"/>
                <a:gd name="T32" fmla="*/ 501 w 632"/>
                <a:gd name="T33" fmla="*/ 274 h 344"/>
                <a:gd name="T34" fmla="*/ 545 w 632"/>
                <a:gd name="T35" fmla="*/ 308 h 344"/>
                <a:gd name="T36" fmla="*/ 621 w 632"/>
                <a:gd name="T37" fmla="*/ 270 h 344"/>
                <a:gd name="T38" fmla="*/ 612 w 632"/>
                <a:gd name="T39" fmla="*/ 215 h 344"/>
                <a:gd name="T40" fmla="*/ 545 w 632"/>
                <a:gd name="T41" fmla="*/ 111 h 344"/>
                <a:gd name="T42" fmla="*/ 456 w 632"/>
                <a:gd name="T43" fmla="*/ 19 h 344"/>
                <a:gd name="T44" fmla="*/ 376 w 632"/>
                <a:gd name="T45" fmla="*/ 65 h 344"/>
                <a:gd name="T46" fmla="*/ 252 w 632"/>
                <a:gd name="T47" fmla="*/ 99 h 344"/>
                <a:gd name="T48" fmla="*/ 163 w 632"/>
                <a:gd name="T49" fmla="*/ 112 h 344"/>
                <a:gd name="T50" fmla="*/ 110 w 632"/>
                <a:gd name="T51" fmla="*/ 111 h 344"/>
                <a:gd name="T52" fmla="*/ 51 w 632"/>
                <a:gd name="T53" fmla="*/ 72 h 344"/>
                <a:gd name="T54" fmla="*/ 0 w 632"/>
                <a:gd name="T55" fmla="*/ 0 h 344"/>
                <a:gd name="T56" fmla="*/ 22 w 632"/>
                <a:gd name="T57" fmla="*/ 59 h 344"/>
                <a:gd name="T58" fmla="*/ 62 w 632"/>
                <a:gd name="T59" fmla="*/ 149 h 344"/>
                <a:gd name="T60" fmla="*/ 95 w 632"/>
                <a:gd name="T61" fmla="*/ 238 h 344"/>
                <a:gd name="T62" fmla="*/ 100 w 632"/>
                <a:gd name="T63" fmla="*/ 301 h 344"/>
                <a:gd name="T64" fmla="*/ 87 w 632"/>
                <a:gd name="T65" fmla="*/ 341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2" h="344">
                  <a:moveTo>
                    <a:pt x="87" y="341"/>
                  </a:moveTo>
                  <a:lnTo>
                    <a:pt x="114" y="342"/>
                  </a:lnTo>
                  <a:lnTo>
                    <a:pt x="138" y="344"/>
                  </a:lnTo>
                  <a:lnTo>
                    <a:pt x="146" y="329"/>
                  </a:lnTo>
                  <a:lnTo>
                    <a:pt x="159" y="316"/>
                  </a:lnTo>
                  <a:lnTo>
                    <a:pt x="184" y="301"/>
                  </a:lnTo>
                  <a:lnTo>
                    <a:pt x="213" y="295"/>
                  </a:lnTo>
                  <a:lnTo>
                    <a:pt x="254" y="289"/>
                  </a:lnTo>
                  <a:lnTo>
                    <a:pt x="283" y="287"/>
                  </a:lnTo>
                  <a:lnTo>
                    <a:pt x="275" y="257"/>
                  </a:lnTo>
                  <a:lnTo>
                    <a:pt x="266" y="217"/>
                  </a:lnTo>
                  <a:lnTo>
                    <a:pt x="264" y="177"/>
                  </a:lnTo>
                  <a:lnTo>
                    <a:pt x="266" y="147"/>
                  </a:lnTo>
                  <a:lnTo>
                    <a:pt x="273" y="120"/>
                  </a:lnTo>
                  <a:lnTo>
                    <a:pt x="287" y="109"/>
                  </a:lnTo>
                  <a:lnTo>
                    <a:pt x="306" y="103"/>
                  </a:lnTo>
                  <a:lnTo>
                    <a:pt x="334" y="107"/>
                  </a:lnTo>
                  <a:lnTo>
                    <a:pt x="355" y="116"/>
                  </a:lnTo>
                  <a:lnTo>
                    <a:pt x="380" y="131"/>
                  </a:lnTo>
                  <a:lnTo>
                    <a:pt x="401" y="152"/>
                  </a:lnTo>
                  <a:lnTo>
                    <a:pt x="408" y="169"/>
                  </a:lnTo>
                  <a:lnTo>
                    <a:pt x="410" y="175"/>
                  </a:lnTo>
                  <a:lnTo>
                    <a:pt x="441" y="164"/>
                  </a:lnTo>
                  <a:lnTo>
                    <a:pt x="475" y="158"/>
                  </a:lnTo>
                  <a:lnTo>
                    <a:pt x="507" y="154"/>
                  </a:lnTo>
                  <a:lnTo>
                    <a:pt x="528" y="158"/>
                  </a:lnTo>
                  <a:lnTo>
                    <a:pt x="549" y="164"/>
                  </a:lnTo>
                  <a:lnTo>
                    <a:pt x="558" y="177"/>
                  </a:lnTo>
                  <a:lnTo>
                    <a:pt x="562" y="190"/>
                  </a:lnTo>
                  <a:lnTo>
                    <a:pt x="558" y="209"/>
                  </a:lnTo>
                  <a:lnTo>
                    <a:pt x="549" y="228"/>
                  </a:lnTo>
                  <a:lnTo>
                    <a:pt x="530" y="249"/>
                  </a:lnTo>
                  <a:lnTo>
                    <a:pt x="507" y="270"/>
                  </a:lnTo>
                  <a:lnTo>
                    <a:pt x="501" y="274"/>
                  </a:lnTo>
                  <a:lnTo>
                    <a:pt x="522" y="289"/>
                  </a:lnTo>
                  <a:lnTo>
                    <a:pt x="545" y="308"/>
                  </a:lnTo>
                  <a:lnTo>
                    <a:pt x="587" y="287"/>
                  </a:lnTo>
                  <a:lnTo>
                    <a:pt x="621" y="270"/>
                  </a:lnTo>
                  <a:lnTo>
                    <a:pt x="632" y="257"/>
                  </a:lnTo>
                  <a:lnTo>
                    <a:pt x="612" y="215"/>
                  </a:lnTo>
                  <a:lnTo>
                    <a:pt x="583" y="164"/>
                  </a:lnTo>
                  <a:lnTo>
                    <a:pt x="545" y="111"/>
                  </a:lnTo>
                  <a:lnTo>
                    <a:pt x="501" y="59"/>
                  </a:lnTo>
                  <a:lnTo>
                    <a:pt x="456" y="19"/>
                  </a:lnTo>
                  <a:lnTo>
                    <a:pt x="418" y="44"/>
                  </a:lnTo>
                  <a:lnTo>
                    <a:pt x="376" y="65"/>
                  </a:lnTo>
                  <a:lnTo>
                    <a:pt x="319" y="82"/>
                  </a:lnTo>
                  <a:lnTo>
                    <a:pt x="252" y="99"/>
                  </a:lnTo>
                  <a:lnTo>
                    <a:pt x="201" y="109"/>
                  </a:lnTo>
                  <a:lnTo>
                    <a:pt x="163" y="112"/>
                  </a:lnTo>
                  <a:lnTo>
                    <a:pt x="133" y="114"/>
                  </a:lnTo>
                  <a:lnTo>
                    <a:pt x="110" y="111"/>
                  </a:lnTo>
                  <a:lnTo>
                    <a:pt x="83" y="99"/>
                  </a:lnTo>
                  <a:lnTo>
                    <a:pt x="51" y="72"/>
                  </a:lnTo>
                  <a:lnTo>
                    <a:pt x="28" y="40"/>
                  </a:lnTo>
                  <a:lnTo>
                    <a:pt x="0" y="0"/>
                  </a:lnTo>
                  <a:lnTo>
                    <a:pt x="7" y="34"/>
                  </a:lnTo>
                  <a:lnTo>
                    <a:pt x="22" y="59"/>
                  </a:lnTo>
                  <a:lnTo>
                    <a:pt x="43" y="103"/>
                  </a:lnTo>
                  <a:lnTo>
                    <a:pt x="62" y="149"/>
                  </a:lnTo>
                  <a:lnTo>
                    <a:pt x="83" y="198"/>
                  </a:lnTo>
                  <a:lnTo>
                    <a:pt x="95" y="238"/>
                  </a:lnTo>
                  <a:lnTo>
                    <a:pt x="102" y="272"/>
                  </a:lnTo>
                  <a:lnTo>
                    <a:pt x="100" y="301"/>
                  </a:lnTo>
                  <a:lnTo>
                    <a:pt x="93" y="325"/>
                  </a:lnTo>
                  <a:lnTo>
                    <a:pt x="87" y="341"/>
                  </a:lnTo>
                  <a:lnTo>
                    <a:pt x="87" y="341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14" name="Freeform 591"/>
            <p:cNvSpPr>
              <a:spLocks/>
            </p:cNvSpPr>
            <p:nvPr/>
          </p:nvSpPr>
          <p:spPr bwMode="auto">
            <a:xfrm>
              <a:off x="6950076" y="2095500"/>
              <a:ext cx="236538" cy="163512"/>
            </a:xfrm>
            <a:custGeom>
              <a:avLst/>
              <a:gdLst>
                <a:gd name="T0" fmla="*/ 0 w 298"/>
                <a:gd name="T1" fmla="*/ 78 h 207"/>
                <a:gd name="T2" fmla="*/ 34 w 298"/>
                <a:gd name="T3" fmla="*/ 66 h 207"/>
                <a:gd name="T4" fmla="*/ 65 w 298"/>
                <a:gd name="T5" fmla="*/ 62 h 207"/>
                <a:gd name="T6" fmla="*/ 93 w 298"/>
                <a:gd name="T7" fmla="*/ 59 h 207"/>
                <a:gd name="T8" fmla="*/ 120 w 298"/>
                <a:gd name="T9" fmla="*/ 62 h 207"/>
                <a:gd name="T10" fmla="*/ 135 w 298"/>
                <a:gd name="T11" fmla="*/ 72 h 207"/>
                <a:gd name="T12" fmla="*/ 143 w 298"/>
                <a:gd name="T13" fmla="*/ 89 h 207"/>
                <a:gd name="T14" fmla="*/ 143 w 298"/>
                <a:gd name="T15" fmla="*/ 104 h 207"/>
                <a:gd name="T16" fmla="*/ 135 w 298"/>
                <a:gd name="T17" fmla="*/ 127 h 207"/>
                <a:gd name="T18" fmla="*/ 118 w 298"/>
                <a:gd name="T19" fmla="*/ 152 h 207"/>
                <a:gd name="T20" fmla="*/ 84 w 298"/>
                <a:gd name="T21" fmla="*/ 180 h 207"/>
                <a:gd name="T22" fmla="*/ 106 w 298"/>
                <a:gd name="T23" fmla="*/ 197 h 207"/>
                <a:gd name="T24" fmla="*/ 118 w 298"/>
                <a:gd name="T25" fmla="*/ 207 h 207"/>
                <a:gd name="T26" fmla="*/ 133 w 298"/>
                <a:gd name="T27" fmla="*/ 180 h 207"/>
                <a:gd name="T28" fmla="*/ 160 w 298"/>
                <a:gd name="T29" fmla="*/ 140 h 207"/>
                <a:gd name="T30" fmla="*/ 202 w 298"/>
                <a:gd name="T31" fmla="*/ 91 h 207"/>
                <a:gd name="T32" fmla="*/ 247 w 298"/>
                <a:gd name="T33" fmla="*/ 49 h 207"/>
                <a:gd name="T34" fmla="*/ 298 w 298"/>
                <a:gd name="T35" fmla="*/ 13 h 207"/>
                <a:gd name="T36" fmla="*/ 264 w 298"/>
                <a:gd name="T37" fmla="*/ 17 h 207"/>
                <a:gd name="T38" fmla="*/ 222 w 298"/>
                <a:gd name="T39" fmla="*/ 17 h 207"/>
                <a:gd name="T40" fmla="*/ 173 w 298"/>
                <a:gd name="T41" fmla="*/ 15 h 207"/>
                <a:gd name="T42" fmla="*/ 127 w 298"/>
                <a:gd name="T43" fmla="*/ 9 h 207"/>
                <a:gd name="T44" fmla="*/ 84 w 298"/>
                <a:gd name="T45" fmla="*/ 0 h 207"/>
                <a:gd name="T46" fmla="*/ 55 w 298"/>
                <a:gd name="T47" fmla="*/ 19 h 207"/>
                <a:gd name="T48" fmla="*/ 29 w 298"/>
                <a:gd name="T49" fmla="*/ 43 h 207"/>
                <a:gd name="T50" fmla="*/ 0 w 298"/>
                <a:gd name="T51" fmla="*/ 78 h 207"/>
                <a:gd name="T52" fmla="*/ 0 w 298"/>
                <a:gd name="T53" fmla="*/ 7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8" h="207">
                  <a:moveTo>
                    <a:pt x="0" y="78"/>
                  </a:moveTo>
                  <a:lnTo>
                    <a:pt x="34" y="66"/>
                  </a:lnTo>
                  <a:lnTo>
                    <a:pt x="65" y="62"/>
                  </a:lnTo>
                  <a:lnTo>
                    <a:pt x="93" y="59"/>
                  </a:lnTo>
                  <a:lnTo>
                    <a:pt x="120" y="62"/>
                  </a:lnTo>
                  <a:lnTo>
                    <a:pt x="135" y="72"/>
                  </a:lnTo>
                  <a:lnTo>
                    <a:pt x="143" y="89"/>
                  </a:lnTo>
                  <a:lnTo>
                    <a:pt x="143" y="104"/>
                  </a:lnTo>
                  <a:lnTo>
                    <a:pt x="135" y="127"/>
                  </a:lnTo>
                  <a:lnTo>
                    <a:pt x="118" y="152"/>
                  </a:lnTo>
                  <a:lnTo>
                    <a:pt x="84" y="180"/>
                  </a:lnTo>
                  <a:lnTo>
                    <a:pt x="106" y="197"/>
                  </a:lnTo>
                  <a:lnTo>
                    <a:pt x="118" y="207"/>
                  </a:lnTo>
                  <a:lnTo>
                    <a:pt x="133" y="180"/>
                  </a:lnTo>
                  <a:lnTo>
                    <a:pt x="160" y="140"/>
                  </a:lnTo>
                  <a:lnTo>
                    <a:pt x="202" y="91"/>
                  </a:lnTo>
                  <a:lnTo>
                    <a:pt x="247" y="49"/>
                  </a:lnTo>
                  <a:lnTo>
                    <a:pt x="298" y="13"/>
                  </a:lnTo>
                  <a:lnTo>
                    <a:pt x="264" y="17"/>
                  </a:lnTo>
                  <a:lnTo>
                    <a:pt x="222" y="17"/>
                  </a:lnTo>
                  <a:lnTo>
                    <a:pt x="173" y="15"/>
                  </a:lnTo>
                  <a:lnTo>
                    <a:pt x="127" y="9"/>
                  </a:lnTo>
                  <a:lnTo>
                    <a:pt x="84" y="0"/>
                  </a:lnTo>
                  <a:lnTo>
                    <a:pt x="55" y="19"/>
                  </a:lnTo>
                  <a:lnTo>
                    <a:pt x="29" y="43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15" name="Freeform 592"/>
            <p:cNvSpPr>
              <a:spLocks/>
            </p:cNvSpPr>
            <p:nvPr/>
          </p:nvSpPr>
          <p:spPr bwMode="auto">
            <a:xfrm>
              <a:off x="7070726" y="2503488"/>
              <a:ext cx="122238" cy="101600"/>
            </a:xfrm>
            <a:custGeom>
              <a:avLst/>
              <a:gdLst>
                <a:gd name="T0" fmla="*/ 13 w 154"/>
                <a:gd name="T1" fmla="*/ 10 h 129"/>
                <a:gd name="T2" fmla="*/ 38 w 154"/>
                <a:gd name="T3" fmla="*/ 19 h 129"/>
                <a:gd name="T4" fmla="*/ 65 w 154"/>
                <a:gd name="T5" fmla="*/ 27 h 129"/>
                <a:gd name="T6" fmla="*/ 154 w 154"/>
                <a:gd name="T7" fmla="*/ 110 h 129"/>
                <a:gd name="T8" fmla="*/ 143 w 154"/>
                <a:gd name="T9" fmla="*/ 129 h 129"/>
                <a:gd name="T10" fmla="*/ 0 w 154"/>
                <a:gd name="T11" fmla="*/ 48 h 129"/>
                <a:gd name="T12" fmla="*/ 6 w 154"/>
                <a:gd name="T13" fmla="*/ 0 h 129"/>
                <a:gd name="T14" fmla="*/ 13 w 154"/>
                <a:gd name="T15" fmla="*/ 10 h 129"/>
                <a:gd name="T16" fmla="*/ 13 w 154"/>
                <a:gd name="T17" fmla="*/ 1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129">
                  <a:moveTo>
                    <a:pt x="13" y="10"/>
                  </a:moveTo>
                  <a:lnTo>
                    <a:pt x="38" y="19"/>
                  </a:lnTo>
                  <a:lnTo>
                    <a:pt x="65" y="27"/>
                  </a:lnTo>
                  <a:lnTo>
                    <a:pt x="154" y="110"/>
                  </a:lnTo>
                  <a:lnTo>
                    <a:pt x="143" y="129"/>
                  </a:lnTo>
                  <a:lnTo>
                    <a:pt x="0" y="48"/>
                  </a:lnTo>
                  <a:lnTo>
                    <a:pt x="6" y="0"/>
                  </a:lnTo>
                  <a:lnTo>
                    <a:pt x="13" y="1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16" name="Freeform 593"/>
            <p:cNvSpPr>
              <a:spLocks/>
            </p:cNvSpPr>
            <p:nvPr/>
          </p:nvSpPr>
          <p:spPr bwMode="auto">
            <a:xfrm>
              <a:off x="7191376" y="2547938"/>
              <a:ext cx="25400" cy="44450"/>
            </a:xfrm>
            <a:custGeom>
              <a:avLst/>
              <a:gdLst>
                <a:gd name="T0" fmla="*/ 2 w 32"/>
                <a:gd name="T1" fmla="*/ 51 h 55"/>
                <a:gd name="T2" fmla="*/ 15 w 32"/>
                <a:gd name="T3" fmla="*/ 0 h 55"/>
                <a:gd name="T4" fmla="*/ 32 w 32"/>
                <a:gd name="T5" fmla="*/ 8 h 55"/>
                <a:gd name="T6" fmla="*/ 21 w 32"/>
                <a:gd name="T7" fmla="*/ 31 h 55"/>
                <a:gd name="T8" fmla="*/ 0 w 32"/>
                <a:gd name="T9" fmla="*/ 55 h 55"/>
                <a:gd name="T10" fmla="*/ 2 w 32"/>
                <a:gd name="T11" fmla="*/ 51 h 55"/>
                <a:gd name="T12" fmla="*/ 2 w 32"/>
                <a:gd name="T13" fmla="*/ 5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5">
                  <a:moveTo>
                    <a:pt x="2" y="51"/>
                  </a:moveTo>
                  <a:lnTo>
                    <a:pt x="15" y="0"/>
                  </a:lnTo>
                  <a:lnTo>
                    <a:pt x="32" y="8"/>
                  </a:lnTo>
                  <a:lnTo>
                    <a:pt x="21" y="31"/>
                  </a:lnTo>
                  <a:lnTo>
                    <a:pt x="0" y="55"/>
                  </a:lnTo>
                  <a:lnTo>
                    <a:pt x="2" y="51"/>
                  </a:lnTo>
                  <a:lnTo>
                    <a:pt x="2" y="51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17" name="Freeform 594"/>
            <p:cNvSpPr>
              <a:spLocks/>
            </p:cNvSpPr>
            <p:nvPr/>
          </p:nvSpPr>
          <p:spPr bwMode="auto">
            <a:xfrm>
              <a:off x="6257926" y="1625600"/>
              <a:ext cx="193675" cy="247650"/>
            </a:xfrm>
            <a:custGeom>
              <a:avLst/>
              <a:gdLst>
                <a:gd name="T0" fmla="*/ 0 w 243"/>
                <a:gd name="T1" fmla="*/ 206 h 312"/>
                <a:gd name="T2" fmla="*/ 21 w 243"/>
                <a:gd name="T3" fmla="*/ 227 h 312"/>
                <a:gd name="T4" fmla="*/ 34 w 243"/>
                <a:gd name="T5" fmla="*/ 251 h 312"/>
                <a:gd name="T6" fmla="*/ 51 w 243"/>
                <a:gd name="T7" fmla="*/ 227 h 312"/>
                <a:gd name="T8" fmla="*/ 74 w 243"/>
                <a:gd name="T9" fmla="*/ 202 h 312"/>
                <a:gd name="T10" fmla="*/ 101 w 243"/>
                <a:gd name="T11" fmla="*/ 175 h 312"/>
                <a:gd name="T12" fmla="*/ 125 w 243"/>
                <a:gd name="T13" fmla="*/ 162 h 312"/>
                <a:gd name="T14" fmla="*/ 148 w 243"/>
                <a:gd name="T15" fmla="*/ 160 h 312"/>
                <a:gd name="T16" fmla="*/ 165 w 243"/>
                <a:gd name="T17" fmla="*/ 173 h 312"/>
                <a:gd name="T18" fmla="*/ 171 w 243"/>
                <a:gd name="T19" fmla="*/ 200 h 312"/>
                <a:gd name="T20" fmla="*/ 173 w 243"/>
                <a:gd name="T21" fmla="*/ 229 h 312"/>
                <a:gd name="T22" fmla="*/ 163 w 243"/>
                <a:gd name="T23" fmla="*/ 265 h 312"/>
                <a:gd name="T24" fmla="*/ 148 w 243"/>
                <a:gd name="T25" fmla="*/ 295 h 312"/>
                <a:gd name="T26" fmla="*/ 137 w 243"/>
                <a:gd name="T27" fmla="*/ 312 h 312"/>
                <a:gd name="T28" fmla="*/ 165 w 243"/>
                <a:gd name="T29" fmla="*/ 305 h 312"/>
                <a:gd name="T30" fmla="*/ 196 w 243"/>
                <a:gd name="T31" fmla="*/ 299 h 312"/>
                <a:gd name="T32" fmla="*/ 230 w 243"/>
                <a:gd name="T33" fmla="*/ 295 h 312"/>
                <a:gd name="T34" fmla="*/ 241 w 243"/>
                <a:gd name="T35" fmla="*/ 297 h 312"/>
                <a:gd name="T36" fmla="*/ 243 w 243"/>
                <a:gd name="T37" fmla="*/ 215 h 312"/>
                <a:gd name="T38" fmla="*/ 218 w 243"/>
                <a:gd name="T39" fmla="*/ 179 h 312"/>
                <a:gd name="T40" fmla="*/ 201 w 243"/>
                <a:gd name="T41" fmla="*/ 145 h 312"/>
                <a:gd name="T42" fmla="*/ 196 w 243"/>
                <a:gd name="T43" fmla="*/ 118 h 312"/>
                <a:gd name="T44" fmla="*/ 199 w 243"/>
                <a:gd name="T45" fmla="*/ 78 h 312"/>
                <a:gd name="T46" fmla="*/ 213 w 243"/>
                <a:gd name="T47" fmla="*/ 0 h 312"/>
                <a:gd name="T48" fmla="*/ 156 w 243"/>
                <a:gd name="T49" fmla="*/ 54 h 312"/>
                <a:gd name="T50" fmla="*/ 104 w 243"/>
                <a:gd name="T51" fmla="*/ 99 h 312"/>
                <a:gd name="T52" fmla="*/ 53 w 243"/>
                <a:gd name="T53" fmla="*/ 151 h 312"/>
                <a:gd name="T54" fmla="*/ 0 w 243"/>
                <a:gd name="T55" fmla="*/ 206 h 312"/>
                <a:gd name="T56" fmla="*/ 0 w 243"/>
                <a:gd name="T57" fmla="*/ 206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3" h="312">
                  <a:moveTo>
                    <a:pt x="0" y="206"/>
                  </a:moveTo>
                  <a:lnTo>
                    <a:pt x="21" y="227"/>
                  </a:lnTo>
                  <a:lnTo>
                    <a:pt x="34" y="251"/>
                  </a:lnTo>
                  <a:lnTo>
                    <a:pt x="51" y="227"/>
                  </a:lnTo>
                  <a:lnTo>
                    <a:pt x="74" y="202"/>
                  </a:lnTo>
                  <a:lnTo>
                    <a:pt x="101" y="175"/>
                  </a:lnTo>
                  <a:lnTo>
                    <a:pt x="125" y="162"/>
                  </a:lnTo>
                  <a:lnTo>
                    <a:pt x="148" y="160"/>
                  </a:lnTo>
                  <a:lnTo>
                    <a:pt x="165" y="173"/>
                  </a:lnTo>
                  <a:lnTo>
                    <a:pt x="171" y="200"/>
                  </a:lnTo>
                  <a:lnTo>
                    <a:pt x="173" y="229"/>
                  </a:lnTo>
                  <a:lnTo>
                    <a:pt x="163" y="265"/>
                  </a:lnTo>
                  <a:lnTo>
                    <a:pt x="148" y="295"/>
                  </a:lnTo>
                  <a:lnTo>
                    <a:pt x="137" y="312"/>
                  </a:lnTo>
                  <a:lnTo>
                    <a:pt x="165" y="305"/>
                  </a:lnTo>
                  <a:lnTo>
                    <a:pt x="196" y="299"/>
                  </a:lnTo>
                  <a:lnTo>
                    <a:pt x="230" y="295"/>
                  </a:lnTo>
                  <a:lnTo>
                    <a:pt x="241" y="297"/>
                  </a:lnTo>
                  <a:lnTo>
                    <a:pt x="243" y="215"/>
                  </a:lnTo>
                  <a:lnTo>
                    <a:pt x="218" y="179"/>
                  </a:lnTo>
                  <a:lnTo>
                    <a:pt x="201" y="145"/>
                  </a:lnTo>
                  <a:lnTo>
                    <a:pt x="196" y="118"/>
                  </a:lnTo>
                  <a:lnTo>
                    <a:pt x="199" y="78"/>
                  </a:lnTo>
                  <a:lnTo>
                    <a:pt x="213" y="0"/>
                  </a:lnTo>
                  <a:lnTo>
                    <a:pt x="156" y="54"/>
                  </a:lnTo>
                  <a:lnTo>
                    <a:pt x="104" y="99"/>
                  </a:lnTo>
                  <a:lnTo>
                    <a:pt x="53" y="151"/>
                  </a:lnTo>
                  <a:lnTo>
                    <a:pt x="0" y="20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18" name="Freeform 595"/>
            <p:cNvSpPr>
              <a:spLocks/>
            </p:cNvSpPr>
            <p:nvPr/>
          </p:nvSpPr>
          <p:spPr bwMode="auto">
            <a:xfrm>
              <a:off x="6643688" y="1689100"/>
              <a:ext cx="7938" cy="28575"/>
            </a:xfrm>
            <a:custGeom>
              <a:avLst/>
              <a:gdLst>
                <a:gd name="T0" fmla="*/ 0 w 12"/>
                <a:gd name="T1" fmla="*/ 36 h 36"/>
                <a:gd name="T2" fmla="*/ 12 w 12"/>
                <a:gd name="T3" fmla="*/ 33 h 36"/>
                <a:gd name="T4" fmla="*/ 6 w 12"/>
                <a:gd name="T5" fmla="*/ 21 h 36"/>
                <a:gd name="T6" fmla="*/ 2 w 12"/>
                <a:gd name="T7" fmla="*/ 0 h 36"/>
                <a:gd name="T8" fmla="*/ 0 w 12"/>
                <a:gd name="T9" fmla="*/ 36 h 36"/>
                <a:gd name="T10" fmla="*/ 0 w 12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6">
                  <a:moveTo>
                    <a:pt x="0" y="36"/>
                  </a:moveTo>
                  <a:lnTo>
                    <a:pt x="12" y="33"/>
                  </a:lnTo>
                  <a:lnTo>
                    <a:pt x="6" y="21"/>
                  </a:lnTo>
                  <a:lnTo>
                    <a:pt x="2" y="0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19" name="Freeform 596"/>
            <p:cNvSpPr>
              <a:spLocks/>
            </p:cNvSpPr>
            <p:nvPr/>
          </p:nvSpPr>
          <p:spPr bwMode="auto">
            <a:xfrm>
              <a:off x="6648451" y="1628775"/>
              <a:ext cx="22225" cy="50800"/>
            </a:xfrm>
            <a:custGeom>
              <a:avLst/>
              <a:gdLst>
                <a:gd name="T0" fmla="*/ 0 w 27"/>
                <a:gd name="T1" fmla="*/ 63 h 63"/>
                <a:gd name="T2" fmla="*/ 11 w 27"/>
                <a:gd name="T3" fmla="*/ 0 h 63"/>
                <a:gd name="T4" fmla="*/ 23 w 27"/>
                <a:gd name="T5" fmla="*/ 17 h 63"/>
                <a:gd name="T6" fmla="*/ 27 w 27"/>
                <a:gd name="T7" fmla="*/ 34 h 63"/>
                <a:gd name="T8" fmla="*/ 17 w 27"/>
                <a:gd name="T9" fmla="*/ 38 h 63"/>
                <a:gd name="T10" fmla="*/ 6 w 27"/>
                <a:gd name="T11" fmla="*/ 48 h 63"/>
                <a:gd name="T12" fmla="*/ 0 w 27"/>
                <a:gd name="T13" fmla="*/ 63 h 63"/>
                <a:gd name="T14" fmla="*/ 0 w 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63">
                  <a:moveTo>
                    <a:pt x="0" y="63"/>
                  </a:moveTo>
                  <a:lnTo>
                    <a:pt x="11" y="0"/>
                  </a:lnTo>
                  <a:lnTo>
                    <a:pt x="23" y="17"/>
                  </a:lnTo>
                  <a:lnTo>
                    <a:pt x="27" y="34"/>
                  </a:lnTo>
                  <a:lnTo>
                    <a:pt x="17" y="38"/>
                  </a:lnTo>
                  <a:lnTo>
                    <a:pt x="6" y="48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20" name="Freeform 597"/>
            <p:cNvSpPr>
              <a:spLocks/>
            </p:cNvSpPr>
            <p:nvPr/>
          </p:nvSpPr>
          <p:spPr bwMode="auto">
            <a:xfrm>
              <a:off x="6519863" y="1449388"/>
              <a:ext cx="136525" cy="284162"/>
            </a:xfrm>
            <a:custGeom>
              <a:avLst/>
              <a:gdLst>
                <a:gd name="T0" fmla="*/ 136 w 172"/>
                <a:gd name="T1" fmla="*/ 342 h 357"/>
                <a:gd name="T2" fmla="*/ 93 w 172"/>
                <a:gd name="T3" fmla="*/ 357 h 357"/>
                <a:gd name="T4" fmla="*/ 0 w 172"/>
                <a:gd name="T5" fmla="*/ 302 h 357"/>
                <a:gd name="T6" fmla="*/ 20 w 172"/>
                <a:gd name="T7" fmla="*/ 143 h 357"/>
                <a:gd name="T8" fmla="*/ 72 w 172"/>
                <a:gd name="T9" fmla="*/ 74 h 357"/>
                <a:gd name="T10" fmla="*/ 172 w 172"/>
                <a:gd name="T11" fmla="*/ 0 h 357"/>
                <a:gd name="T12" fmla="*/ 153 w 172"/>
                <a:gd name="T13" fmla="*/ 19 h 357"/>
                <a:gd name="T14" fmla="*/ 134 w 172"/>
                <a:gd name="T15" fmla="*/ 48 h 357"/>
                <a:gd name="T16" fmla="*/ 108 w 172"/>
                <a:gd name="T17" fmla="*/ 87 h 357"/>
                <a:gd name="T18" fmla="*/ 77 w 172"/>
                <a:gd name="T19" fmla="*/ 139 h 357"/>
                <a:gd name="T20" fmla="*/ 47 w 172"/>
                <a:gd name="T21" fmla="*/ 203 h 357"/>
                <a:gd name="T22" fmla="*/ 30 w 172"/>
                <a:gd name="T23" fmla="*/ 241 h 357"/>
                <a:gd name="T24" fmla="*/ 74 w 172"/>
                <a:gd name="T25" fmla="*/ 285 h 357"/>
                <a:gd name="T26" fmla="*/ 136 w 172"/>
                <a:gd name="T27" fmla="*/ 342 h 357"/>
                <a:gd name="T28" fmla="*/ 136 w 172"/>
                <a:gd name="T29" fmla="*/ 34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357">
                  <a:moveTo>
                    <a:pt x="136" y="342"/>
                  </a:moveTo>
                  <a:lnTo>
                    <a:pt x="93" y="357"/>
                  </a:lnTo>
                  <a:lnTo>
                    <a:pt x="0" y="302"/>
                  </a:lnTo>
                  <a:lnTo>
                    <a:pt x="20" y="143"/>
                  </a:lnTo>
                  <a:lnTo>
                    <a:pt x="72" y="74"/>
                  </a:lnTo>
                  <a:lnTo>
                    <a:pt x="172" y="0"/>
                  </a:lnTo>
                  <a:lnTo>
                    <a:pt x="153" y="19"/>
                  </a:lnTo>
                  <a:lnTo>
                    <a:pt x="134" y="48"/>
                  </a:lnTo>
                  <a:lnTo>
                    <a:pt x="108" y="87"/>
                  </a:lnTo>
                  <a:lnTo>
                    <a:pt x="77" y="139"/>
                  </a:lnTo>
                  <a:lnTo>
                    <a:pt x="47" y="203"/>
                  </a:lnTo>
                  <a:lnTo>
                    <a:pt x="30" y="241"/>
                  </a:lnTo>
                  <a:lnTo>
                    <a:pt x="74" y="285"/>
                  </a:lnTo>
                  <a:lnTo>
                    <a:pt x="136" y="342"/>
                  </a:lnTo>
                  <a:lnTo>
                    <a:pt x="136" y="342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21" name="Freeform 598"/>
            <p:cNvSpPr>
              <a:spLocks/>
            </p:cNvSpPr>
            <p:nvPr/>
          </p:nvSpPr>
          <p:spPr bwMode="auto">
            <a:xfrm>
              <a:off x="6661151" y="1423988"/>
              <a:ext cx="211138" cy="177800"/>
            </a:xfrm>
            <a:custGeom>
              <a:avLst/>
              <a:gdLst>
                <a:gd name="T0" fmla="*/ 4 w 266"/>
                <a:gd name="T1" fmla="*/ 26 h 224"/>
                <a:gd name="T2" fmla="*/ 34 w 266"/>
                <a:gd name="T3" fmla="*/ 0 h 224"/>
                <a:gd name="T4" fmla="*/ 44 w 266"/>
                <a:gd name="T5" fmla="*/ 7 h 224"/>
                <a:gd name="T6" fmla="*/ 65 w 266"/>
                <a:gd name="T7" fmla="*/ 13 h 224"/>
                <a:gd name="T8" fmla="*/ 93 w 266"/>
                <a:gd name="T9" fmla="*/ 13 h 224"/>
                <a:gd name="T10" fmla="*/ 133 w 266"/>
                <a:gd name="T11" fmla="*/ 7 h 224"/>
                <a:gd name="T12" fmla="*/ 126 w 266"/>
                <a:gd name="T13" fmla="*/ 38 h 224"/>
                <a:gd name="T14" fmla="*/ 120 w 266"/>
                <a:gd name="T15" fmla="*/ 87 h 224"/>
                <a:gd name="T16" fmla="*/ 122 w 266"/>
                <a:gd name="T17" fmla="*/ 118 h 224"/>
                <a:gd name="T18" fmla="*/ 127 w 266"/>
                <a:gd name="T19" fmla="*/ 133 h 224"/>
                <a:gd name="T20" fmla="*/ 139 w 266"/>
                <a:gd name="T21" fmla="*/ 138 h 224"/>
                <a:gd name="T22" fmla="*/ 154 w 266"/>
                <a:gd name="T23" fmla="*/ 137 h 224"/>
                <a:gd name="T24" fmla="*/ 177 w 266"/>
                <a:gd name="T25" fmla="*/ 118 h 224"/>
                <a:gd name="T26" fmla="*/ 203 w 266"/>
                <a:gd name="T27" fmla="*/ 80 h 224"/>
                <a:gd name="T28" fmla="*/ 219 w 266"/>
                <a:gd name="T29" fmla="*/ 53 h 224"/>
                <a:gd name="T30" fmla="*/ 224 w 266"/>
                <a:gd name="T31" fmla="*/ 83 h 224"/>
                <a:gd name="T32" fmla="*/ 232 w 266"/>
                <a:gd name="T33" fmla="*/ 104 h 224"/>
                <a:gd name="T34" fmla="*/ 245 w 266"/>
                <a:gd name="T35" fmla="*/ 129 h 224"/>
                <a:gd name="T36" fmla="*/ 259 w 266"/>
                <a:gd name="T37" fmla="*/ 144 h 224"/>
                <a:gd name="T38" fmla="*/ 266 w 266"/>
                <a:gd name="T39" fmla="*/ 152 h 224"/>
                <a:gd name="T40" fmla="*/ 146 w 266"/>
                <a:gd name="T41" fmla="*/ 224 h 224"/>
                <a:gd name="T42" fmla="*/ 131 w 266"/>
                <a:gd name="T43" fmla="*/ 188 h 224"/>
                <a:gd name="T44" fmla="*/ 107 w 266"/>
                <a:gd name="T45" fmla="*/ 138 h 224"/>
                <a:gd name="T46" fmla="*/ 72 w 266"/>
                <a:gd name="T47" fmla="*/ 85 h 224"/>
                <a:gd name="T48" fmla="*/ 46 w 266"/>
                <a:gd name="T49" fmla="*/ 53 h 224"/>
                <a:gd name="T50" fmla="*/ 23 w 266"/>
                <a:gd name="T51" fmla="*/ 34 h 224"/>
                <a:gd name="T52" fmla="*/ 12 w 266"/>
                <a:gd name="T53" fmla="*/ 30 h 224"/>
                <a:gd name="T54" fmla="*/ 0 w 266"/>
                <a:gd name="T55" fmla="*/ 30 h 224"/>
                <a:gd name="T56" fmla="*/ 4 w 266"/>
                <a:gd name="T57" fmla="*/ 26 h 224"/>
                <a:gd name="T58" fmla="*/ 4 w 266"/>
                <a:gd name="T59" fmla="*/ 26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24">
                  <a:moveTo>
                    <a:pt x="4" y="26"/>
                  </a:moveTo>
                  <a:lnTo>
                    <a:pt x="34" y="0"/>
                  </a:lnTo>
                  <a:lnTo>
                    <a:pt x="44" y="7"/>
                  </a:lnTo>
                  <a:lnTo>
                    <a:pt x="65" y="13"/>
                  </a:lnTo>
                  <a:lnTo>
                    <a:pt x="93" y="13"/>
                  </a:lnTo>
                  <a:lnTo>
                    <a:pt x="133" y="7"/>
                  </a:lnTo>
                  <a:lnTo>
                    <a:pt x="126" y="38"/>
                  </a:lnTo>
                  <a:lnTo>
                    <a:pt x="120" y="87"/>
                  </a:lnTo>
                  <a:lnTo>
                    <a:pt x="122" y="118"/>
                  </a:lnTo>
                  <a:lnTo>
                    <a:pt x="127" y="133"/>
                  </a:lnTo>
                  <a:lnTo>
                    <a:pt x="139" y="138"/>
                  </a:lnTo>
                  <a:lnTo>
                    <a:pt x="154" y="137"/>
                  </a:lnTo>
                  <a:lnTo>
                    <a:pt x="177" y="118"/>
                  </a:lnTo>
                  <a:lnTo>
                    <a:pt x="203" y="80"/>
                  </a:lnTo>
                  <a:lnTo>
                    <a:pt x="219" y="53"/>
                  </a:lnTo>
                  <a:lnTo>
                    <a:pt x="224" y="83"/>
                  </a:lnTo>
                  <a:lnTo>
                    <a:pt x="232" y="104"/>
                  </a:lnTo>
                  <a:lnTo>
                    <a:pt x="245" y="129"/>
                  </a:lnTo>
                  <a:lnTo>
                    <a:pt x="259" y="144"/>
                  </a:lnTo>
                  <a:lnTo>
                    <a:pt x="266" y="152"/>
                  </a:lnTo>
                  <a:lnTo>
                    <a:pt x="146" y="224"/>
                  </a:lnTo>
                  <a:lnTo>
                    <a:pt x="131" y="188"/>
                  </a:lnTo>
                  <a:lnTo>
                    <a:pt x="107" y="138"/>
                  </a:lnTo>
                  <a:lnTo>
                    <a:pt x="72" y="85"/>
                  </a:lnTo>
                  <a:lnTo>
                    <a:pt x="46" y="53"/>
                  </a:lnTo>
                  <a:lnTo>
                    <a:pt x="23" y="34"/>
                  </a:lnTo>
                  <a:lnTo>
                    <a:pt x="12" y="30"/>
                  </a:lnTo>
                  <a:lnTo>
                    <a:pt x="0" y="30"/>
                  </a:lnTo>
                  <a:lnTo>
                    <a:pt x="4" y="26"/>
                  </a:lnTo>
                  <a:lnTo>
                    <a:pt x="4" y="26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22" name="Freeform 599"/>
            <p:cNvSpPr>
              <a:spLocks/>
            </p:cNvSpPr>
            <p:nvPr/>
          </p:nvSpPr>
          <p:spPr bwMode="auto">
            <a:xfrm>
              <a:off x="6915151" y="1444625"/>
              <a:ext cx="57150" cy="73025"/>
            </a:xfrm>
            <a:custGeom>
              <a:avLst/>
              <a:gdLst>
                <a:gd name="T0" fmla="*/ 0 w 73"/>
                <a:gd name="T1" fmla="*/ 0 h 92"/>
                <a:gd name="T2" fmla="*/ 2 w 73"/>
                <a:gd name="T3" fmla="*/ 29 h 92"/>
                <a:gd name="T4" fmla="*/ 4 w 73"/>
                <a:gd name="T5" fmla="*/ 65 h 92"/>
                <a:gd name="T6" fmla="*/ 4 w 73"/>
                <a:gd name="T7" fmla="*/ 92 h 92"/>
                <a:gd name="T8" fmla="*/ 73 w 73"/>
                <a:gd name="T9" fmla="*/ 50 h 92"/>
                <a:gd name="T10" fmla="*/ 73 w 73"/>
                <a:gd name="T11" fmla="*/ 10 h 92"/>
                <a:gd name="T12" fmla="*/ 42 w 73"/>
                <a:gd name="T13" fmla="*/ 8 h 92"/>
                <a:gd name="T14" fmla="*/ 0 w 73"/>
                <a:gd name="T15" fmla="*/ 0 h 92"/>
                <a:gd name="T16" fmla="*/ 0 w 73"/>
                <a:gd name="T1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92">
                  <a:moveTo>
                    <a:pt x="0" y="0"/>
                  </a:moveTo>
                  <a:lnTo>
                    <a:pt x="2" y="29"/>
                  </a:lnTo>
                  <a:lnTo>
                    <a:pt x="4" y="65"/>
                  </a:lnTo>
                  <a:lnTo>
                    <a:pt x="4" y="92"/>
                  </a:lnTo>
                  <a:lnTo>
                    <a:pt x="73" y="50"/>
                  </a:lnTo>
                  <a:lnTo>
                    <a:pt x="73" y="10"/>
                  </a:lnTo>
                  <a:lnTo>
                    <a:pt x="42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23" name="Freeform 600"/>
            <p:cNvSpPr>
              <a:spLocks/>
            </p:cNvSpPr>
            <p:nvPr/>
          </p:nvSpPr>
          <p:spPr bwMode="auto">
            <a:xfrm>
              <a:off x="6769101" y="1338263"/>
              <a:ext cx="23813" cy="17462"/>
            </a:xfrm>
            <a:custGeom>
              <a:avLst/>
              <a:gdLst>
                <a:gd name="T0" fmla="*/ 0 w 30"/>
                <a:gd name="T1" fmla="*/ 23 h 23"/>
                <a:gd name="T2" fmla="*/ 25 w 30"/>
                <a:gd name="T3" fmla="*/ 0 h 23"/>
                <a:gd name="T4" fmla="*/ 30 w 30"/>
                <a:gd name="T5" fmla="*/ 21 h 23"/>
                <a:gd name="T6" fmla="*/ 0 w 30"/>
                <a:gd name="T7" fmla="*/ 23 h 23"/>
                <a:gd name="T8" fmla="*/ 0 w 3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0" y="23"/>
                  </a:moveTo>
                  <a:lnTo>
                    <a:pt x="25" y="0"/>
                  </a:lnTo>
                  <a:lnTo>
                    <a:pt x="30" y="21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24" name="Freeform 601"/>
            <p:cNvSpPr>
              <a:spLocks/>
            </p:cNvSpPr>
            <p:nvPr/>
          </p:nvSpPr>
          <p:spPr bwMode="auto">
            <a:xfrm>
              <a:off x="6870701" y="1149350"/>
              <a:ext cx="200025" cy="212725"/>
            </a:xfrm>
            <a:custGeom>
              <a:avLst/>
              <a:gdLst>
                <a:gd name="T0" fmla="*/ 44 w 251"/>
                <a:gd name="T1" fmla="*/ 3 h 268"/>
                <a:gd name="T2" fmla="*/ 33 w 251"/>
                <a:gd name="T3" fmla="*/ 38 h 268"/>
                <a:gd name="T4" fmla="*/ 15 w 251"/>
                <a:gd name="T5" fmla="*/ 76 h 268"/>
                <a:gd name="T6" fmla="*/ 0 w 251"/>
                <a:gd name="T7" fmla="*/ 104 h 268"/>
                <a:gd name="T8" fmla="*/ 12 w 251"/>
                <a:gd name="T9" fmla="*/ 119 h 268"/>
                <a:gd name="T10" fmla="*/ 17 w 251"/>
                <a:gd name="T11" fmla="*/ 133 h 268"/>
                <a:gd name="T12" fmla="*/ 23 w 251"/>
                <a:gd name="T13" fmla="*/ 144 h 268"/>
                <a:gd name="T14" fmla="*/ 53 w 251"/>
                <a:gd name="T15" fmla="*/ 137 h 268"/>
                <a:gd name="T16" fmla="*/ 93 w 251"/>
                <a:gd name="T17" fmla="*/ 127 h 268"/>
                <a:gd name="T18" fmla="*/ 128 w 251"/>
                <a:gd name="T19" fmla="*/ 123 h 268"/>
                <a:gd name="T20" fmla="*/ 150 w 251"/>
                <a:gd name="T21" fmla="*/ 125 h 268"/>
                <a:gd name="T22" fmla="*/ 167 w 251"/>
                <a:gd name="T23" fmla="*/ 135 h 268"/>
                <a:gd name="T24" fmla="*/ 175 w 251"/>
                <a:gd name="T25" fmla="*/ 152 h 268"/>
                <a:gd name="T26" fmla="*/ 175 w 251"/>
                <a:gd name="T27" fmla="*/ 175 h 268"/>
                <a:gd name="T28" fmla="*/ 167 w 251"/>
                <a:gd name="T29" fmla="*/ 196 h 268"/>
                <a:gd name="T30" fmla="*/ 148 w 251"/>
                <a:gd name="T31" fmla="*/ 222 h 268"/>
                <a:gd name="T32" fmla="*/ 118 w 251"/>
                <a:gd name="T33" fmla="*/ 243 h 268"/>
                <a:gd name="T34" fmla="*/ 150 w 251"/>
                <a:gd name="T35" fmla="*/ 268 h 268"/>
                <a:gd name="T36" fmla="*/ 171 w 251"/>
                <a:gd name="T37" fmla="*/ 254 h 268"/>
                <a:gd name="T38" fmla="*/ 194 w 251"/>
                <a:gd name="T39" fmla="*/ 245 h 268"/>
                <a:gd name="T40" fmla="*/ 226 w 251"/>
                <a:gd name="T41" fmla="*/ 241 h 268"/>
                <a:gd name="T42" fmla="*/ 224 w 251"/>
                <a:gd name="T43" fmla="*/ 218 h 268"/>
                <a:gd name="T44" fmla="*/ 224 w 251"/>
                <a:gd name="T45" fmla="*/ 190 h 268"/>
                <a:gd name="T46" fmla="*/ 232 w 251"/>
                <a:gd name="T47" fmla="*/ 159 h 268"/>
                <a:gd name="T48" fmla="*/ 251 w 251"/>
                <a:gd name="T49" fmla="*/ 112 h 268"/>
                <a:gd name="T50" fmla="*/ 198 w 251"/>
                <a:gd name="T51" fmla="*/ 91 h 268"/>
                <a:gd name="T52" fmla="*/ 133 w 251"/>
                <a:gd name="T53" fmla="*/ 59 h 268"/>
                <a:gd name="T54" fmla="*/ 72 w 251"/>
                <a:gd name="T55" fmla="*/ 22 h 268"/>
                <a:gd name="T56" fmla="*/ 44 w 251"/>
                <a:gd name="T57" fmla="*/ 0 h 268"/>
                <a:gd name="T58" fmla="*/ 44 w 251"/>
                <a:gd name="T59" fmla="*/ 3 h 268"/>
                <a:gd name="T60" fmla="*/ 44 w 251"/>
                <a:gd name="T61" fmla="*/ 3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1" h="268">
                  <a:moveTo>
                    <a:pt x="44" y="3"/>
                  </a:moveTo>
                  <a:lnTo>
                    <a:pt x="33" y="38"/>
                  </a:lnTo>
                  <a:lnTo>
                    <a:pt x="15" y="76"/>
                  </a:lnTo>
                  <a:lnTo>
                    <a:pt x="0" y="104"/>
                  </a:lnTo>
                  <a:lnTo>
                    <a:pt x="12" y="119"/>
                  </a:lnTo>
                  <a:lnTo>
                    <a:pt x="17" y="133"/>
                  </a:lnTo>
                  <a:lnTo>
                    <a:pt x="23" y="144"/>
                  </a:lnTo>
                  <a:lnTo>
                    <a:pt x="53" y="137"/>
                  </a:lnTo>
                  <a:lnTo>
                    <a:pt x="93" y="127"/>
                  </a:lnTo>
                  <a:lnTo>
                    <a:pt x="128" y="123"/>
                  </a:lnTo>
                  <a:lnTo>
                    <a:pt x="150" y="125"/>
                  </a:lnTo>
                  <a:lnTo>
                    <a:pt x="167" y="135"/>
                  </a:lnTo>
                  <a:lnTo>
                    <a:pt x="175" y="152"/>
                  </a:lnTo>
                  <a:lnTo>
                    <a:pt x="175" y="175"/>
                  </a:lnTo>
                  <a:lnTo>
                    <a:pt x="167" y="196"/>
                  </a:lnTo>
                  <a:lnTo>
                    <a:pt x="148" y="222"/>
                  </a:lnTo>
                  <a:lnTo>
                    <a:pt x="118" y="243"/>
                  </a:lnTo>
                  <a:lnTo>
                    <a:pt x="150" y="268"/>
                  </a:lnTo>
                  <a:lnTo>
                    <a:pt x="171" y="254"/>
                  </a:lnTo>
                  <a:lnTo>
                    <a:pt x="194" y="245"/>
                  </a:lnTo>
                  <a:lnTo>
                    <a:pt x="226" y="241"/>
                  </a:lnTo>
                  <a:lnTo>
                    <a:pt x="224" y="218"/>
                  </a:lnTo>
                  <a:lnTo>
                    <a:pt x="224" y="190"/>
                  </a:lnTo>
                  <a:lnTo>
                    <a:pt x="232" y="159"/>
                  </a:lnTo>
                  <a:lnTo>
                    <a:pt x="251" y="112"/>
                  </a:lnTo>
                  <a:lnTo>
                    <a:pt x="198" y="91"/>
                  </a:lnTo>
                  <a:lnTo>
                    <a:pt x="133" y="59"/>
                  </a:lnTo>
                  <a:lnTo>
                    <a:pt x="72" y="22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25" name="Freeform 602"/>
            <p:cNvSpPr>
              <a:spLocks/>
            </p:cNvSpPr>
            <p:nvPr/>
          </p:nvSpPr>
          <p:spPr bwMode="auto">
            <a:xfrm>
              <a:off x="7178676" y="1266825"/>
              <a:ext cx="52388" cy="125412"/>
            </a:xfrm>
            <a:custGeom>
              <a:avLst/>
              <a:gdLst>
                <a:gd name="T0" fmla="*/ 0 w 66"/>
                <a:gd name="T1" fmla="*/ 0 h 158"/>
                <a:gd name="T2" fmla="*/ 66 w 66"/>
                <a:gd name="T3" fmla="*/ 9 h 158"/>
                <a:gd name="T4" fmla="*/ 59 w 66"/>
                <a:gd name="T5" fmla="*/ 156 h 158"/>
                <a:gd name="T6" fmla="*/ 30 w 66"/>
                <a:gd name="T7" fmla="*/ 158 h 158"/>
                <a:gd name="T8" fmla="*/ 0 w 66"/>
                <a:gd name="T9" fmla="*/ 0 h 158"/>
                <a:gd name="T10" fmla="*/ 0 w 66"/>
                <a:gd name="T11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58">
                  <a:moveTo>
                    <a:pt x="0" y="0"/>
                  </a:moveTo>
                  <a:lnTo>
                    <a:pt x="66" y="9"/>
                  </a:lnTo>
                  <a:lnTo>
                    <a:pt x="59" y="156"/>
                  </a:lnTo>
                  <a:lnTo>
                    <a:pt x="30" y="15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26" name="Freeform 603"/>
            <p:cNvSpPr>
              <a:spLocks/>
            </p:cNvSpPr>
            <p:nvPr/>
          </p:nvSpPr>
          <p:spPr bwMode="auto">
            <a:xfrm>
              <a:off x="7221538" y="1338263"/>
              <a:ext cx="90488" cy="52387"/>
            </a:xfrm>
            <a:custGeom>
              <a:avLst/>
              <a:gdLst>
                <a:gd name="T0" fmla="*/ 4 w 114"/>
                <a:gd name="T1" fmla="*/ 65 h 67"/>
                <a:gd name="T2" fmla="*/ 114 w 114"/>
                <a:gd name="T3" fmla="*/ 0 h 67"/>
                <a:gd name="T4" fmla="*/ 108 w 114"/>
                <a:gd name="T5" fmla="*/ 21 h 67"/>
                <a:gd name="T6" fmla="*/ 101 w 114"/>
                <a:gd name="T7" fmla="*/ 42 h 67"/>
                <a:gd name="T8" fmla="*/ 89 w 114"/>
                <a:gd name="T9" fmla="*/ 54 h 67"/>
                <a:gd name="T10" fmla="*/ 70 w 114"/>
                <a:gd name="T11" fmla="*/ 63 h 67"/>
                <a:gd name="T12" fmla="*/ 0 w 114"/>
                <a:gd name="T13" fmla="*/ 67 h 67"/>
                <a:gd name="T14" fmla="*/ 4 w 114"/>
                <a:gd name="T15" fmla="*/ 65 h 67"/>
                <a:gd name="T16" fmla="*/ 4 w 114"/>
                <a:gd name="T17" fmla="*/ 6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67">
                  <a:moveTo>
                    <a:pt x="4" y="65"/>
                  </a:moveTo>
                  <a:lnTo>
                    <a:pt x="114" y="0"/>
                  </a:lnTo>
                  <a:lnTo>
                    <a:pt x="108" y="21"/>
                  </a:lnTo>
                  <a:lnTo>
                    <a:pt x="101" y="42"/>
                  </a:lnTo>
                  <a:lnTo>
                    <a:pt x="89" y="54"/>
                  </a:lnTo>
                  <a:lnTo>
                    <a:pt x="70" y="63"/>
                  </a:lnTo>
                  <a:lnTo>
                    <a:pt x="0" y="67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27" name="Freeform 604"/>
            <p:cNvSpPr>
              <a:spLocks/>
            </p:cNvSpPr>
            <p:nvPr/>
          </p:nvSpPr>
          <p:spPr bwMode="auto">
            <a:xfrm>
              <a:off x="7659688" y="1546225"/>
              <a:ext cx="185738" cy="128587"/>
            </a:xfrm>
            <a:custGeom>
              <a:avLst/>
              <a:gdLst>
                <a:gd name="T0" fmla="*/ 0 w 234"/>
                <a:gd name="T1" fmla="*/ 21 h 161"/>
                <a:gd name="T2" fmla="*/ 10 w 234"/>
                <a:gd name="T3" fmla="*/ 0 h 161"/>
                <a:gd name="T4" fmla="*/ 29 w 234"/>
                <a:gd name="T5" fmla="*/ 19 h 161"/>
                <a:gd name="T6" fmla="*/ 53 w 234"/>
                <a:gd name="T7" fmla="*/ 42 h 161"/>
                <a:gd name="T8" fmla="*/ 84 w 234"/>
                <a:gd name="T9" fmla="*/ 62 h 161"/>
                <a:gd name="T10" fmla="*/ 112 w 234"/>
                <a:gd name="T11" fmla="*/ 76 h 161"/>
                <a:gd name="T12" fmla="*/ 137 w 234"/>
                <a:gd name="T13" fmla="*/ 81 h 161"/>
                <a:gd name="T14" fmla="*/ 158 w 234"/>
                <a:gd name="T15" fmla="*/ 80 h 161"/>
                <a:gd name="T16" fmla="*/ 175 w 234"/>
                <a:gd name="T17" fmla="*/ 70 h 161"/>
                <a:gd name="T18" fmla="*/ 184 w 234"/>
                <a:gd name="T19" fmla="*/ 57 h 161"/>
                <a:gd name="T20" fmla="*/ 186 w 234"/>
                <a:gd name="T21" fmla="*/ 42 h 161"/>
                <a:gd name="T22" fmla="*/ 219 w 234"/>
                <a:gd name="T23" fmla="*/ 95 h 161"/>
                <a:gd name="T24" fmla="*/ 234 w 234"/>
                <a:gd name="T25" fmla="*/ 121 h 161"/>
                <a:gd name="T26" fmla="*/ 215 w 234"/>
                <a:gd name="T27" fmla="*/ 138 h 161"/>
                <a:gd name="T28" fmla="*/ 192 w 234"/>
                <a:gd name="T29" fmla="*/ 154 h 161"/>
                <a:gd name="T30" fmla="*/ 150 w 234"/>
                <a:gd name="T31" fmla="*/ 161 h 161"/>
                <a:gd name="T32" fmla="*/ 114 w 234"/>
                <a:gd name="T33" fmla="*/ 118 h 161"/>
                <a:gd name="T34" fmla="*/ 72 w 234"/>
                <a:gd name="T35" fmla="*/ 78 h 161"/>
                <a:gd name="T36" fmla="*/ 27 w 234"/>
                <a:gd name="T37" fmla="*/ 38 h 161"/>
                <a:gd name="T38" fmla="*/ 0 w 234"/>
                <a:gd name="T39" fmla="*/ 21 h 161"/>
                <a:gd name="T40" fmla="*/ 0 w 234"/>
                <a:gd name="T41" fmla="*/ 2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4" h="161">
                  <a:moveTo>
                    <a:pt x="0" y="21"/>
                  </a:moveTo>
                  <a:lnTo>
                    <a:pt x="10" y="0"/>
                  </a:lnTo>
                  <a:lnTo>
                    <a:pt x="29" y="19"/>
                  </a:lnTo>
                  <a:lnTo>
                    <a:pt x="53" y="42"/>
                  </a:lnTo>
                  <a:lnTo>
                    <a:pt x="84" y="62"/>
                  </a:lnTo>
                  <a:lnTo>
                    <a:pt x="112" y="76"/>
                  </a:lnTo>
                  <a:lnTo>
                    <a:pt x="137" y="81"/>
                  </a:lnTo>
                  <a:lnTo>
                    <a:pt x="158" y="80"/>
                  </a:lnTo>
                  <a:lnTo>
                    <a:pt x="175" y="70"/>
                  </a:lnTo>
                  <a:lnTo>
                    <a:pt x="184" y="57"/>
                  </a:lnTo>
                  <a:lnTo>
                    <a:pt x="186" y="42"/>
                  </a:lnTo>
                  <a:lnTo>
                    <a:pt x="219" y="95"/>
                  </a:lnTo>
                  <a:lnTo>
                    <a:pt x="234" y="121"/>
                  </a:lnTo>
                  <a:lnTo>
                    <a:pt x="215" y="138"/>
                  </a:lnTo>
                  <a:lnTo>
                    <a:pt x="192" y="154"/>
                  </a:lnTo>
                  <a:lnTo>
                    <a:pt x="150" y="161"/>
                  </a:lnTo>
                  <a:lnTo>
                    <a:pt x="114" y="118"/>
                  </a:lnTo>
                  <a:lnTo>
                    <a:pt x="72" y="78"/>
                  </a:lnTo>
                  <a:lnTo>
                    <a:pt x="27" y="38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28" name="Freeform 605"/>
            <p:cNvSpPr>
              <a:spLocks/>
            </p:cNvSpPr>
            <p:nvPr/>
          </p:nvSpPr>
          <p:spPr bwMode="auto">
            <a:xfrm>
              <a:off x="7713663" y="1312863"/>
              <a:ext cx="201613" cy="295275"/>
            </a:xfrm>
            <a:custGeom>
              <a:avLst/>
              <a:gdLst>
                <a:gd name="T0" fmla="*/ 37 w 253"/>
                <a:gd name="T1" fmla="*/ 245 h 371"/>
                <a:gd name="T2" fmla="*/ 75 w 253"/>
                <a:gd name="T3" fmla="*/ 220 h 371"/>
                <a:gd name="T4" fmla="*/ 105 w 253"/>
                <a:gd name="T5" fmla="*/ 196 h 371"/>
                <a:gd name="T6" fmla="*/ 124 w 253"/>
                <a:gd name="T7" fmla="*/ 175 h 371"/>
                <a:gd name="T8" fmla="*/ 133 w 253"/>
                <a:gd name="T9" fmla="*/ 160 h 371"/>
                <a:gd name="T10" fmla="*/ 137 w 253"/>
                <a:gd name="T11" fmla="*/ 144 h 371"/>
                <a:gd name="T12" fmla="*/ 130 w 253"/>
                <a:gd name="T13" fmla="*/ 131 h 371"/>
                <a:gd name="T14" fmla="*/ 107 w 253"/>
                <a:gd name="T15" fmla="*/ 125 h 371"/>
                <a:gd name="T16" fmla="*/ 67 w 253"/>
                <a:gd name="T17" fmla="*/ 127 h 371"/>
                <a:gd name="T18" fmla="*/ 16 w 253"/>
                <a:gd name="T19" fmla="*/ 139 h 371"/>
                <a:gd name="T20" fmla="*/ 0 w 253"/>
                <a:gd name="T21" fmla="*/ 144 h 371"/>
                <a:gd name="T22" fmla="*/ 18 w 253"/>
                <a:gd name="T23" fmla="*/ 114 h 371"/>
                <a:gd name="T24" fmla="*/ 33 w 253"/>
                <a:gd name="T25" fmla="*/ 80 h 371"/>
                <a:gd name="T26" fmla="*/ 38 w 253"/>
                <a:gd name="T27" fmla="*/ 49 h 371"/>
                <a:gd name="T28" fmla="*/ 37 w 253"/>
                <a:gd name="T29" fmla="*/ 21 h 371"/>
                <a:gd name="T30" fmla="*/ 27 w 253"/>
                <a:gd name="T31" fmla="*/ 0 h 371"/>
                <a:gd name="T32" fmla="*/ 59 w 253"/>
                <a:gd name="T33" fmla="*/ 11 h 371"/>
                <a:gd name="T34" fmla="*/ 111 w 253"/>
                <a:gd name="T35" fmla="*/ 30 h 371"/>
                <a:gd name="T36" fmla="*/ 160 w 253"/>
                <a:gd name="T37" fmla="*/ 55 h 371"/>
                <a:gd name="T38" fmla="*/ 200 w 253"/>
                <a:gd name="T39" fmla="*/ 80 h 371"/>
                <a:gd name="T40" fmla="*/ 234 w 253"/>
                <a:gd name="T41" fmla="*/ 104 h 371"/>
                <a:gd name="T42" fmla="*/ 187 w 253"/>
                <a:gd name="T43" fmla="*/ 135 h 371"/>
                <a:gd name="T44" fmla="*/ 151 w 253"/>
                <a:gd name="T45" fmla="*/ 167 h 371"/>
                <a:gd name="T46" fmla="*/ 124 w 253"/>
                <a:gd name="T47" fmla="*/ 196 h 371"/>
                <a:gd name="T48" fmla="*/ 105 w 253"/>
                <a:gd name="T49" fmla="*/ 220 h 371"/>
                <a:gd name="T50" fmla="*/ 95 w 253"/>
                <a:gd name="T51" fmla="*/ 239 h 371"/>
                <a:gd name="T52" fmla="*/ 95 w 253"/>
                <a:gd name="T53" fmla="*/ 255 h 371"/>
                <a:gd name="T54" fmla="*/ 101 w 253"/>
                <a:gd name="T55" fmla="*/ 268 h 371"/>
                <a:gd name="T56" fmla="*/ 120 w 253"/>
                <a:gd name="T57" fmla="*/ 285 h 371"/>
                <a:gd name="T58" fmla="*/ 152 w 253"/>
                <a:gd name="T59" fmla="*/ 302 h 371"/>
                <a:gd name="T60" fmla="*/ 194 w 253"/>
                <a:gd name="T61" fmla="*/ 319 h 371"/>
                <a:gd name="T62" fmla="*/ 228 w 253"/>
                <a:gd name="T63" fmla="*/ 331 h 371"/>
                <a:gd name="T64" fmla="*/ 253 w 253"/>
                <a:gd name="T65" fmla="*/ 338 h 371"/>
                <a:gd name="T66" fmla="*/ 232 w 253"/>
                <a:gd name="T67" fmla="*/ 361 h 371"/>
                <a:gd name="T68" fmla="*/ 217 w 253"/>
                <a:gd name="T69" fmla="*/ 371 h 371"/>
                <a:gd name="T70" fmla="*/ 162 w 253"/>
                <a:gd name="T71" fmla="*/ 340 h 371"/>
                <a:gd name="T72" fmla="*/ 109 w 253"/>
                <a:gd name="T73" fmla="*/ 312 h 371"/>
                <a:gd name="T74" fmla="*/ 95 w 253"/>
                <a:gd name="T75" fmla="*/ 295 h 371"/>
                <a:gd name="T76" fmla="*/ 76 w 253"/>
                <a:gd name="T77" fmla="*/ 272 h 371"/>
                <a:gd name="T78" fmla="*/ 50 w 253"/>
                <a:gd name="T79" fmla="*/ 251 h 371"/>
                <a:gd name="T80" fmla="*/ 37 w 253"/>
                <a:gd name="T81" fmla="*/ 245 h 371"/>
                <a:gd name="T82" fmla="*/ 37 w 253"/>
                <a:gd name="T83" fmla="*/ 245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371">
                  <a:moveTo>
                    <a:pt x="37" y="245"/>
                  </a:moveTo>
                  <a:lnTo>
                    <a:pt x="75" y="220"/>
                  </a:lnTo>
                  <a:lnTo>
                    <a:pt x="105" y="196"/>
                  </a:lnTo>
                  <a:lnTo>
                    <a:pt x="124" y="175"/>
                  </a:lnTo>
                  <a:lnTo>
                    <a:pt x="133" y="160"/>
                  </a:lnTo>
                  <a:lnTo>
                    <a:pt x="137" y="144"/>
                  </a:lnTo>
                  <a:lnTo>
                    <a:pt x="130" y="131"/>
                  </a:lnTo>
                  <a:lnTo>
                    <a:pt x="107" y="125"/>
                  </a:lnTo>
                  <a:lnTo>
                    <a:pt x="67" y="127"/>
                  </a:lnTo>
                  <a:lnTo>
                    <a:pt x="16" y="139"/>
                  </a:lnTo>
                  <a:lnTo>
                    <a:pt x="0" y="144"/>
                  </a:lnTo>
                  <a:lnTo>
                    <a:pt x="18" y="114"/>
                  </a:lnTo>
                  <a:lnTo>
                    <a:pt x="33" y="80"/>
                  </a:lnTo>
                  <a:lnTo>
                    <a:pt x="38" y="49"/>
                  </a:lnTo>
                  <a:lnTo>
                    <a:pt x="37" y="21"/>
                  </a:lnTo>
                  <a:lnTo>
                    <a:pt x="27" y="0"/>
                  </a:lnTo>
                  <a:lnTo>
                    <a:pt x="59" y="11"/>
                  </a:lnTo>
                  <a:lnTo>
                    <a:pt x="111" y="30"/>
                  </a:lnTo>
                  <a:lnTo>
                    <a:pt x="160" y="55"/>
                  </a:lnTo>
                  <a:lnTo>
                    <a:pt x="200" y="80"/>
                  </a:lnTo>
                  <a:lnTo>
                    <a:pt x="234" y="104"/>
                  </a:lnTo>
                  <a:lnTo>
                    <a:pt x="187" y="135"/>
                  </a:lnTo>
                  <a:lnTo>
                    <a:pt x="151" y="167"/>
                  </a:lnTo>
                  <a:lnTo>
                    <a:pt x="124" y="196"/>
                  </a:lnTo>
                  <a:lnTo>
                    <a:pt x="105" y="220"/>
                  </a:lnTo>
                  <a:lnTo>
                    <a:pt x="95" y="239"/>
                  </a:lnTo>
                  <a:lnTo>
                    <a:pt x="95" y="255"/>
                  </a:lnTo>
                  <a:lnTo>
                    <a:pt x="101" y="268"/>
                  </a:lnTo>
                  <a:lnTo>
                    <a:pt x="120" y="285"/>
                  </a:lnTo>
                  <a:lnTo>
                    <a:pt x="152" y="302"/>
                  </a:lnTo>
                  <a:lnTo>
                    <a:pt x="194" y="319"/>
                  </a:lnTo>
                  <a:lnTo>
                    <a:pt x="228" y="331"/>
                  </a:lnTo>
                  <a:lnTo>
                    <a:pt x="253" y="338"/>
                  </a:lnTo>
                  <a:lnTo>
                    <a:pt x="232" y="361"/>
                  </a:lnTo>
                  <a:lnTo>
                    <a:pt x="217" y="371"/>
                  </a:lnTo>
                  <a:lnTo>
                    <a:pt x="162" y="340"/>
                  </a:lnTo>
                  <a:lnTo>
                    <a:pt x="109" y="312"/>
                  </a:lnTo>
                  <a:lnTo>
                    <a:pt x="95" y="295"/>
                  </a:lnTo>
                  <a:lnTo>
                    <a:pt x="76" y="272"/>
                  </a:lnTo>
                  <a:lnTo>
                    <a:pt x="50" y="251"/>
                  </a:lnTo>
                  <a:lnTo>
                    <a:pt x="37" y="245"/>
                  </a:lnTo>
                  <a:lnTo>
                    <a:pt x="37" y="245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29" name="Freeform 606"/>
            <p:cNvSpPr>
              <a:spLocks/>
            </p:cNvSpPr>
            <p:nvPr/>
          </p:nvSpPr>
          <p:spPr bwMode="auto">
            <a:xfrm>
              <a:off x="7969251" y="1484313"/>
              <a:ext cx="14288" cy="9525"/>
            </a:xfrm>
            <a:custGeom>
              <a:avLst/>
              <a:gdLst>
                <a:gd name="T0" fmla="*/ 17 w 19"/>
                <a:gd name="T1" fmla="*/ 0 h 11"/>
                <a:gd name="T2" fmla="*/ 19 w 19"/>
                <a:gd name="T3" fmla="*/ 7 h 11"/>
                <a:gd name="T4" fmla="*/ 0 w 19"/>
                <a:gd name="T5" fmla="*/ 11 h 11"/>
                <a:gd name="T6" fmla="*/ 17 w 19"/>
                <a:gd name="T7" fmla="*/ 0 h 11"/>
                <a:gd name="T8" fmla="*/ 17 w 1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7" y="0"/>
                  </a:moveTo>
                  <a:lnTo>
                    <a:pt x="19" y="7"/>
                  </a:lnTo>
                  <a:lnTo>
                    <a:pt x="0" y="11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30" name="Freeform 607"/>
            <p:cNvSpPr>
              <a:spLocks/>
            </p:cNvSpPr>
            <p:nvPr/>
          </p:nvSpPr>
          <p:spPr bwMode="auto">
            <a:xfrm>
              <a:off x="6399213" y="1922463"/>
              <a:ext cx="55563" cy="82550"/>
            </a:xfrm>
            <a:custGeom>
              <a:avLst/>
              <a:gdLst>
                <a:gd name="T0" fmla="*/ 0 w 70"/>
                <a:gd name="T1" fmla="*/ 42 h 105"/>
                <a:gd name="T2" fmla="*/ 39 w 70"/>
                <a:gd name="T3" fmla="*/ 21 h 105"/>
                <a:gd name="T4" fmla="*/ 66 w 70"/>
                <a:gd name="T5" fmla="*/ 0 h 105"/>
                <a:gd name="T6" fmla="*/ 68 w 70"/>
                <a:gd name="T7" fmla="*/ 34 h 105"/>
                <a:gd name="T8" fmla="*/ 70 w 70"/>
                <a:gd name="T9" fmla="*/ 105 h 105"/>
                <a:gd name="T10" fmla="*/ 51 w 70"/>
                <a:gd name="T11" fmla="*/ 74 h 105"/>
                <a:gd name="T12" fmla="*/ 20 w 70"/>
                <a:gd name="T13" fmla="*/ 53 h 105"/>
                <a:gd name="T14" fmla="*/ 0 w 70"/>
                <a:gd name="T15" fmla="*/ 42 h 105"/>
                <a:gd name="T16" fmla="*/ 0 w 70"/>
                <a:gd name="T17" fmla="*/ 4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05">
                  <a:moveTo>
                    <a:pt x="0" y="42"/>
                  </a:moveTo>
                  <a:lnTo>
                    <a:pt x="39" y="21"/>
                  </a:lnTo>
                  <a:lnTo>
                    <a:pt x="66" y="0"/>
                  </a:lnTo>
                  <a:lnTo>
                    <a:pt x="68" y="34"/>
                  </a:lnTo>
                  <a:lnTo>
                    <a:pt x="70" y="105"/>
                  </a:lnTo>
                  <a:lnTo>
                    <a:pt x="51" y="74"/>
                  </a:lnTo>
                  <a:lnTo>
                    <a:pt x="20" y="53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31" name="Freeform 608"/>
            <p:cNvSpPr>
              <a:spLocks/>
            </p:cNvSpPr>
            <p:nvPr/>
          </p:nvSpPr>
          <p:spPr bwMode="auto">
            <a:xfrm>
              <a:off x="6794501" y="1543050"/>
              <a:ext cx="163513" cy="119062"/>
            </a:xfrm>
            <a:custGeom>
              <a:avLst/>
              <a:gdLst>
                <a:gd name="T0" fmla="*/ 0 w 207"/>
                <a:gd name="T1" fmla="*/ 120 h 150"/>
                <a:gd name="T2" fmla="*/ 10 w 207"/>
                <a:gd name="T3" fmla="*/ 150 h 150"/>
                <a:gd name="T4" fmla="*/ 95 w 207"/>
                <a:gd name="T5" fmla="*/ 118 h 150"/>
                <a:gd name="T6" fmla="*/ 175 w 207"/>
                <a:gd name="T7" fmla="*/ 91 h 150"/>
                <a:gd name="T8" fmla="*/ 171 w 207"/>
                <a:gd name="T9" fmla="*/ 76 h 150"/>
                <a:gd name="T10" fmla="*/ 173 w 207"/>
                <a:gd name="T11" fmla="*/ 53 h 150"/>
                <a:gd name="T12" fmla="*/ 183 w 207"/>
                <a:gd name="T13" fmla="*/ 28 h 150"/>
                <a:gd name="T14" fmla="*/ 207 w 207"/>
                <a:gd name="T15" fmla="*/ 0 h 150"/>
                <a:gd name="T16" fmla="*/ 111 w 207"/>
                <a:gd name="T17" fmla="*/ 55 h 150"/>
                <a:gd name="T18" fmla="*/ 0 w 207"/>
                <a:gd name="T19" fmla="*/ 120 h 150"/>
                <a:gd name="T20" fmla="*/ 0 w 207"/>
                <a:gd name="T21" fmla="*/ 12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150">
                  <a:moveTo>
                    <a:pt x="0" y="120"/>
                  </a:moveTo>
                  <a:lnTo>
                    <a:pt x="10" y="150"/>
                  </a:lnTo>
                  <a:lnTo>
                    <a:pt x="95" y="118"/>
                  </a:lnTo>
                  <a:lnTo>
                    <a:pt x="175" y="91"/>
                  </a:lnTo>
                  <a:lnTo>
                    <a:pt x="171" y="76"/>
                  </a:lnTo>
                  <a:lnTo>
                    <a:pt x="173" y="53"/>
                  </a:lnTo>
                  <a:lnTo>
                    <a:pt x="183" y="28"/>
                  </a:lnTo>
                  <a:lnTo>
                    <a:pt x="207" y="0"/>
                  </a:lnTo>
                  <a:lnTo>
                    <a:pt x="111" y="55"/>
                  </a:lnTo>
                  <a:lnTo>
                    <a:pt x="0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32" name="Freeform 609"/>
            <p:cNvSpPr>
              <a:spLocks/>
            </p:cNvSpPr>
            <p:nvPr/>
          </p:nvSpPr>
          <p:spPr bwMode="auto">
            <a:xfrm>
              <a:off x="7159626" y="1454150"/>
              <a:ext cx="166688" cy="88900"/>
            </a:xfrm>
            <a:custGeom>
              <a:avLst/>
              <a:gdLst>
                <a:gd name="T0" fmla="*/ 0 w 211"/>
                <a:gd name="T1" fmla="*/ 0 h 112"/>
                <a:gd name="T2" fmla="*/ 8 w 211"/>
                <a:gd name="T3" fmla="*/ 51 h 112"/>
                <a:gd name="T4" fmla="*/ 40 w 211"/>
                <a:gd name="T5" fmla="*/ 61 h 112"/>
                <a:gd name="T6" fmla="*/ 69 w 211"/>
                <a:gd name="T7" fmla="*/ 76 h 112"/>
                <a:gd name="T8" fmla="*/ 88 w 211"/>
                <a:gd name="T9" fmla="*/ 95 h 112"/>
                <a:gd name="T10" fmla="*/ 95 w 211"/>
                <a:gd name="T11" fmla="*/ 112 h 112"/>
                <a:gd name="T12" fmla="*/ 207 w 211"/>
                <a:gd name="T13" fmla="*/ 99 h 112"/>
                <a:gd name="T14" fmla="*/ 211 w 211"/>
                <a:gd name="T15" fmla="*/ 78 h 112"/>
                <a:gd name="T16" fmla="*/ 186 w 211"/>
                <a:gd name="T17" fmla="*/ 81 h 112"/>
                <a:gd name="T18" fmla="*/ 152 w 211"/>
                <a:gd name="T19" fmla="*/ 81 h 112"/>
                <a:gd name="T20" fmla="*/ 109 w 211"/>
                <a:gd name="T21" fmla="*/ 66 h 112"/>
                <a:gd name="T22" fmla="*/ 38 w 211"/>
                <a:gd name="T23" fmla="*/ 28 h 112"/>
                <a:gd name="T24" fmla="*/ 0 w 211"/>
                <a:gd name="T25" fmla="*/ 0 h 112"/>
                <a:gd name="T26" fmla="*/ 0 w 211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112">
                  <a:moveTo>
                    <a:pt x="0" y="0"/>
                  </a:moveTo>
                  <a:lnTo>
                    <a:pt x="8" y="51"/>
                  </a:lnTo>
                  <a:lnTo>
                    <a:pt x="40" y="61"/>
                  </a:lnTo>
                  <a:lnTo>
                    <a:pt x="69" y="76"/>
                  </a:lnTo>
                  <a:lnTo>
                    <a:pt x="88" y="95"/>
                  </a:lnTo>
                  <a:lnTo>
                    <a:pt x="95" y="112"/>
                  </a:lnTo>
                  <a:lnTo>
                    <a:pt x="207" y="99"/>
                  </a:lnTo>
                  <a:lnTo>
                    <a:pt x="211" y="78"/>
                  </a:lnTo>
                  <a:lnTo>
                    <a:pt x="186" y="81"/>
                  </a:lnTo>
                  <a:lnTo>
                    <a:pt x="152" y="81"/>
                  </a:lnTo>
                  <a:lnTo>
                    <a:pt x="109" y="66"/>
                  </a:lnTo>
                  <a:lnTo>
                    <a:pt x="38" y="2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33" name="Freeform 610"/>
            <p:cNvSpPr>
              <a:spLocks/>
            </p:cNvSpPr>
            <p:nvPr/>
          </p:nvSpPr>
          <p:spPr bwMode="auto">
            <a:xfrm>
              <a:off x="7366001" y="1290638"/>
              <a:ext cx="336550" cy="220662"/>
            </a:xfrm>
            <a:custGeom>
              <a:avLst/>
              <a:gdLst>
                <a:gd name="T0" fmla="*/ 0 w 423"/>
                <a:gd name="T1" fmla="*/ 251 h 278"/>
                <a:gd name="T2" fmla="*/ 34 w 423"/>
                <a:gd name="T3" fmla="*/ 204 h 278"/>
                <a:gd name="T4" fmla="*/ 74 w 423"/>
                <a:gd name="T5" fmla="*/ 135 h 278"/>
                <a:gd name="T6" fmla="*/ 104 w 423"/>
                <a:gd name="T7" fmla="*/ 69 h 278"/>
                <a:gd name="T8" fmla="*/ 125 w 423"/>
                <a:gd name="T9" fmla="*/ 0 h 278"/>
                <a:gd name="T10" fmla="*/ 199 w 423"/>
                <a:gd name="T11" fmla="*/ 0 h 278"/>
                <a:gd name="T12" fmla="*/ 271 w 423"/>
                <a:gd name="T13" fmla="*/ 2 h 278"/>
                <a:gd name="T14" fmla="*/ 336 w 423"/>
                <a:gd name="T15" fmla="*/ 8 h 278"/>
                <a:gd name="T16" fmla="*/ 383 w 423"/>
                <a:gd name="T17" fmla="*/ 14 h 278"/>
                <a:gd name="T18" fmla="*/ 423 w 423"/>
                <a:gd name="T19" fmla="*/ 21 h 278"/>
                <a:gd name="T20" fmla="*/ 404 w 423"/>
                <a:gd name="T21" fmla="*/ 31 h 278"/>
                <a:gd name="T22" fmla="*/ 380 w 423"/>
                <a:gd name="T23" fmla="*/ 52 h 278"/>
                <a:gd name="T24" fmla="*/ 359 w 423"/>
                <a:gd name="T25" fmla="*/ 80 h 278"/>
                <a:gd name="T26" fmla="*/ 338 w 423"/>
                <a:gd name="T27" fmla="*/ 109 h 278"/>
                <a:gd name="T28" fmla="*/ 317 w 423"/>
                <a:gd name="T29" fmla="*/ 73 h 278"/>
                <a:gd name="T30" fmla="*/ 286 w 423"/>
                <a:gd name="T31" fmla="*/ 42 h 278"/>
                <a:gd name="T32" fmla="*/ 256 w 423"/>
                <a:gd name="T33" fmla="*/ 21 h 278"/>
                <a:gd name="T34" fmla="*/ 228 w 423"/>
                <a:gd name="T35" fmla="*/ 12 h 278"/>
                <a:gd name="T36" fmla="*/ 205 w 423"/>
                <a:gd name="T37" fmla="*/ 12 h 278"/>
                <a:gd name="T38" fmla="*/ 188 w 423"/>
                <a:gd name="T39" fmla="*/ 19 h 278"/>
                <a:gd name="T40" fmla="*/ 176 w 423"/>
                <a:gd name="T41" fmla="*/ 35 h 278"/>
                <a:gd name="T42" fmla="*/ 171 w 423"/>
                <a:gd name="T43" fmla="*/ 59 h 278"/>
                <a:gd name="T44" fmla="*/ 171 w 423"/>
                <a:gd name="T45" fmla="*/ 94 h 278"/>
                <a:gd name="T46" fmla="*/ 176 w 423"/>
                <a:gd name="T47" fmla="*/ 126 h 278"/>
                <a:gd name="T48" fmla="*/ 184 w 423"/>
                <a:gd name="T49" fmla="*/ 160 h 278"/>
                <a:gd name="T50" fmla="*/ 153 w 423"/>
                <a:gd name="T51" fmla="*/ 158 h 278"/>
                <a:gd name="T52" fmla="*/ 121 w 423"/>
                <a:gd name="T53" fmla="*/ 162 h 278"/>
                <a:gd name="T54" fmla="*/ 89 w 423"/>
                <a:gd name="T55" fmla="*/ 170 h 278"/>
                <a:gd name="T56" fmla="*/ 72 w 423"/>
                <a:gd name="T57" fmla="*/ 189 h 278"/>
                <a:gd name="T58" fmla="*/ 66 w 423"/>
                <a:gd name="T59" fmla="*/ 206 h 278"/>
                <a:gd name="T60" fmla="*/ 70 w 423"/>
                <a:gd name="T61" fmla="*/ 227 h 278"/>
                <a:gd name="T62" fmla="*/ 81 w 423"/>
                <a:gd name="T63" fmla="*/ 244 h 278"/>
                <a:gd name="T64" fmla="*/ 100 w 423"/>
                <a:gd name="T65" fmla="*/ 265 h 278"/>
                <a:gd name="T66" fmla="*/ 110 w 423"/>
                <a:gd name="T67" fmla="*/ 272 h 278"/>
                <a:gd name="T68" fmla="*/ 66 w 423"/>
                <a:gd name="T69" fmla="*/ 278 h 278"/>
                <a:gd name="T70" fmla="*/ 60 w 423"/>
                <a:gd name="T71" fmla="*/ 267 h 278"/>
                <a:gd name="T72" fmla="*/ 41 w 423"/>
                <a:gd name="T73" fmla="*/ 253 h 278"/>
                <a:gd name="T74" fmla="*/ 17 w 423"/>
                <a:gd name="T75" fmla="*/ 249 h 278"/>
                <a:gd name="T76" fmla="*/ 0 w 423"/>
                <a:gd name="T77" fmla="*/ 251 h 278"/>
                <a:gd name="T78" fmla="*/ 0 w 423"/>
                <a:gd name="T79" fmla="*/ 251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3" h="278">
                  <a:moveTo>
                    <a:pt x="0" y="251"/>
                  </a:moveTo>
                  <a:lnTo>
                    <a:pt x="34" y="204"/>
                  </a:lnTo>
                  <a:lnTo>
                    <a:pt x="74" y="135"/>
                  </a:lnTo>
                  <a:lnTo>
                    <a:pt x="104" y="69"/>
                  </a:lnTo>
                  <a:lnTo>
                    <a:pt x="125" y="0"/>
                  </a:lnTo>
                  <a:lnTo>
                    <a:pt x="199" y="0"/>
                  </a:lnTo>
                  <a:lnTo>
                    <a:pt x="271" y="2"/>
                  </a:lnTo>
                  <a:lnTo>
                    <a:pt x="336" y="8"/>
                  </a:lnTo>
                  <a:lnTo>
                    <a:pt x="383" y="14"/>
                  </a:lnTo>
                  <a:lnTo>
                    <a:pt x="423" y="21"/>
                  </a:lnTo>
                  <a:lnTo>
                    <a:pt x="404" y="31"/>
                  </a:lnTo>
                  <a:lnTo>
                    <a:pt x="380" y="52"/>
                  </a:lnTo>
                  <a:lnTo>
                    <a:pt x="359" y="80"/>
                  </a:lnTo>
                  <a:lnTo>
                    <a:pt x="338" y="109"/>
                  </a:lnTo>
                  <a:lnTo>
                    <a:pt x="317" y="73"/>
                  </a:lnTo>
                  <a:lnTo>
                    <a:pt x="286" y="42"/>
                  </a:lnTo>
                  <a:lnTo>
                    <a:pt x="256" y="21"/>
                  </a:lnTo>
                  <a:lnTo>
                    <a:pt x="228" y="12"/>
                  </a:lnTo>
                  <a:lnTo>
                    <a:pt x="205" y="12"/>
                  </a:lnTo>
                  <a:lnTo>
                    <a:pt x="188" y="19"/>
                  </a:lnTo>
                  <a:lnTo>
                    <a:pt x="176" y="35"/>
                  </a:lnTo>
                  <a:lnTo>
                    <a:pt x="171" y="59"/>
                  </a:lnTo>
                  <a:lnTo>
                    <a:pt x="171" y="94"/>
                  </a:lnTo>
                  <a:lnTo>
                    <a:pt x="176" y="126"/>
                  </a:lnTo>
                  <a:lnTo>
                    <a:pt x="184" y="160"/>
                  </a:lnTo>
                  <a:lnTo>
                    <a:pt x="153" y="158"/>
                  </a:lnTo>
                  <a:lnTo>
                    <a:pt x="121" y="162"/>
                  </a:lnTo>
                  <a:lnTo>
                    <a:pt x="89" y="170"/>
                  </a:lnTo>
                  <a:lnTo>
                    <a:pt x="72" y="189"/>
                  </a:lnTo>
                  <a:lnTo>
                    <a:pt x="66" y="206"/>
                  </a:lnTo>
                  <a:lnTo>
                    <a:pt x="70" y="227"/>
                  </a:lnTo>
                  <a:lnTo>
                    <a:pt x="81" y="244"/>
                  </a:lnTo>
                  <a:lnTo>
                    <a:pt x="100" y="265"/>
                  </a:lnTo>
                  <a:lnTo>
                    <a:pt x="110" y="272"/>
                  </a:lnTo>
                  <a:lnTo>
                    <a:pt x="66" y="278"/>
                  </a:lnTo>
                  <a:lnTo>
                    <a:pt x="60" y="267"/>
                  </a:lnTo>
                  <a:lnTo>
                    <a:pt x="41" y="253"/>
                  </a:lnTo>
                  <a:lnTo>
                    <a:pt x="17" y="249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7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34" name="Freeform 611"/>
            <p:cNvSpPr>
              <a:spLocks/>
            </p:cNvSpPr>
            <p:nvPr/>
          </p:nvSpPr>
          <p:spPr bwMode="auto">
            <a:xfrm>
              <a:off x="6154738" y="1778000"/>
              <a:ext cx="290513" cy="301625"/>
            </a:xfrm>
            <a:custGeom>
              <a:avLst/>
              <a:gdLst>
                <a:gd name="T0" fmla="*/ 112 w 366"/>
                <a:gd name="T1" fmla="*/ 39 h 381"/>
                <a:gd name="T2" fmla="*/ 131 w 366"/>
                <a:gd name="T3" fmla="*/ 63 h 381"/>
                <a:gd name="T4" fmla="*/ 148 w 366"/>
                <a:gd name="T5" fmla="*/ 90 h 381"/>
                <a:gd name="T6" fmla="*/ 163 w 366"/>
                <a:gd name="T7" fmla="*/ 115 h 381"/>
                <a:gd name="T8" fmla="*/ 186 w 366"/>
                <a:gd name="T9" fmla="*/ 82 h 381"/>
                <a:gd name="T10" fmla="*/ 213 w 366"/>
                <a:gd name="T11" fmla="*/ 44 h 381"/>
                <a:gd name="T12" fmla="*/ 235 w 366"/>
                <a:gd name="T13" fmla="*/ 19 h 381"/>
                <a:gd name="T14" fmla="*/ 254 w 366"/>
                <a:gd name="T15" fmla="*/ 4 h 381"/>
                <a:gd name="T16" fmla="*/ 262 w 366"/>
                <a:gd name="T17" fmla="*/ 0 h 381"/>
                <a:gd name="T18" fmla="*/ 271 w 366"/>
                <a:gd name="T19" fmla="*/ 2 h 381"/>
                <a:gd name="T20" fmla="*/ 275 w 366"/>
                <a:gd name="T21" fmla="*/ 10 h 381"/>
                <a:gd name="T22" fmla="*/ 275 w 366"/>
                <a:gd name="T23" fmla="*/ 29 h 381"/>
                <a:gd name="T24" fmla="*/ 270 w 366"/>
                <a:gd name="T25" fmla="*/ 54 h 381"/>
                <a:gd name="T26" fmla="*/ 256 w 366"/>
                <a:gd name="T27" fmla="*/ 84 h 381"/>
                <a:gd name="T28" fmla="*/ 233 w 366"/>
                <a:gd name="T29" fmla="*/ 122 h 381"/>
                <a:gd name="T30" fmla="*/ 201 w 366"/>
                <a:gd name="T31" fmla="*/ 164 h 381"/>
                <a:gd name="T32" fmla="*/ 243 w 366"/>
                <a:gd name="T33" fmla="*/ 153 h 381"/>
                <a:gd name="T34" fmla="*/ 283 w 366"/>
                <a:gd name="T35" fmla="*/ 143 h 381"/>
                <a:gd name="T36" fmla="*/ 323 w 366"/>
                <a:gd name="T37" fmla="*/ 135 h 381"/>
                <a:gd name="T38" fmla="*/ 349 w 366"/>
                <a:gd name="T39" fmla="*/ 134 h 381"/>
                <a:gd name="T40" fmla="*/ 366 w 366"/>
                <a:gd name="T41" fmla="*/ 135 h 381"/>
                <a:gd name="T42" fmla="*/ 366 w 366"/>
                <a:gd name="T43" fmla="*/ 141 h 381"/>
                <a:gd name="T44" fmla="*/ 359 w 366"/>
                <a:gd name="T45" fmla="*/ 149 h 381"/>
                <a:gd name="T46" fmla="*/ 325 w 366"/>
                <a:gd name="T47" fmla="*/ 175 h 381"/>
                <a:gd name="T48" fmla="*/ 287 w 366"/>
                <a:gd name="T49" fmla="*/ 198 h 381"/>
                <a:gd name="T50" fmla="*/ 249 w 366"/>
                <a:gd name="T51" fmla="*/ 221 h 381"/>
                <a:gd name="T52" fmla="*/ 277 w 366"/>
                <a:gd name="T53" fmla="*/ 240 h 381"/>
                <a:gd name="T54" fmla="*/ 308 w 366"/>
                <a:gd name="T55" fmla="*/ 265 h 381"/>
                <a:gd name="T56" fmla="*/ 334 w 366"/>
                <a:gd name="T57" fmla="*/ 286 h 381"/>
                <a:gd name="T58" fmla="*/ 351 w 366"/>
                <a:gd name="T59" fmla="*/ 305 h 381"/>
                <a:gd name="T60" fmla="*/ 353 w 366"/>
                <a:gd name="T61" fmla="*/ 314 h 381"/>
                <a:gd name="T62" fmla="*/ 347 w 366"/>
                <a:gd name="T63" fmla="*/ 320 h 381"/>
                <a:gd name="T64" fmla="*/ 336 w 366"/>
                <a:gd name="T65" fmla="*/ 324 h 381"/>
                <a:gd name="T66" fmla="*/ 309 w 366"/>
                <a:gd name="T67" fmla="*/ 316 h 381"/>
                <a:gd name="T68" fmla="*/ 273 w 366"/>
                <a:gd name="T69" fmla="*/ 293 h 381"/>
                <a:gd name="T70" fmla="*/ 230 w 366"/>
                <a:gd name="T71" fmla="*/ 255 h 381"/>
                <a:gd name="T72" fmla="*/ 197 w 366"/>
                <a:gd name="T73" fmla="*/ 223 h 381"/>
                <a:gd name="T74" fmla="*/ 182 w 366"/>
                <a:gd name="T75" fmla="*/ 253 h 381"/>
                <a:gd name="T76" fmla="*/ 169 w 366"/>
                <a:gd name="T77" fmla="*/ 286 h 381"/>
                <a:gd name="T78" fmla="*/ 150 w 366"/>
                <a:gd name="T79" fmla="*/ 314 h 381"/>
                <a:gd name="T80" fmla="*/ 135 w 366"/>
                <a:gd name="T81" fmla="*/ 339 h 381"/>
                <a:gd name="T82" fmla="*/ 118 w 366"/>
                <a:gd name="T83" fmla="*/ 360 h 381"/>
                <a:gd name="T84" fmla="*/ 102 w 366"/>
                <a:gd name="T85" fmla="*/ 373 h 381"/>
                <a:gd name="T86" fmla="*/ 85 w 366"/>
                <a:gd name="T87" fmla="*/ 381 h 381"/>
                <a:gd name="T88" fmla="*/ 74 w 366"/>
                <a:gd name="T89" fmla="*/ 379 h 381"/>
                <a:gd name="T90" fmla="*/ 57 w 366"/>
                <a:gd name="T91" fmla="*/ 364 h 381"/>
                <a:gd name="T92" fmla="*/ 43 w 366"/>
                <a:gd name="T93" fmla="*/ 335 h 381"/>
                <a:gd name="T94" fmla="*/ 40 w 366"/>
                <a:gd name="T95" fmla="*/ 312 h 381"/>
                <a:gd name="T96" fmla="*/ 43 w 366"/>
                <a:gd name="T97" fmla="*/ 289 h 381"/>
                <a:gd name="T98" fmla="*/ 55 w 366"/>
                <a:gd name="T99" fmla="*/ 269 h 381"/>
                <a:gd name="T100" fmla="*/ 66 w 366"/>
                <a:gd name="T101" fmla="*/ 255 h 381"/>
                <a:gd name="T102" fmla="*/ 23 w 366"/>
                <a:gd name="T103" fmla="*/ 234 h 381"/>
                <a:gd name="T104" fmla="*/ 0 w 366"/>
                <a:gd name="T105" fmla="*/ 221 h 381"/>
                <a:gd name="T106" fmla="*/ 17 w 366"/>
                <a:gd name="T107" fmla="*/ 185 h 381"/>
                <a:gd name="T108" fmla="*/ 47 w 366"/>
                <a:gd name="T109" fmla="*/ 135 h 381"/>
                <a:gd name="T110" fmla="*/ 85 w 366"/>
                <a:gd name="T111" fmla="*/ 77 h 381"/>
                <a:gd name="T112" fmla="*/ 112 w 366"/>
                <a:gd name="T113" fmla="*/ 39 h 381"/>
                <a:gd name="T114" fmla="*/ 112 w 366"/>
                <a:gd name="T115" fmla="*/ 3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" h="381">
                  <a:moveTo>
                    <a:pt x="112" y="39"/>
                  </a:moveTo>
                  <a:lnTo>
                    <a:pt x="131" y="63"/>
                  </a:lnTo>
                  <a:lnTo>
                    <a:pt x="148" y="90"/>
                  </a:lnTo>
                  <a:lnTo>
                    <a:pt x="163" y="115"/>
                  </a:lnTo>
                  <a:lnTo>
                    <a:pt x="186" y="82"/>
                  </a:lnTo>
                  <a:lnTo>
                    <a:pt x="213" y="44"/>
                  </a:lnTo>
                  <a:lnTo>
                    <a:pt x="235" y="19"/>
                  </a:lnTo>
                  <a:lnTo>
                    <a:pt x="254" y="4"/>
                  </a:lnTo>
                  <a:lnTo>
                    <a:pt x="262" y="0"/>
                  </a:lnTo>
                  <a:lnTo>
                    <a:pt x="271" y="2"/>
                  </a:lnTo>
                  <a:lnTo>
                    <a:pt x="275" y="10"/>
                  </a:lnTo>
                  <a:lnTo>
                    <a:pt x="275" y="29"/>
                  </a:lnTo>
                  <a:lnTo>
                    <a:pt x="270" y="54"/>
                  </a:lnTo>
                  <a:lnTo>
                    <a:pt x="256" y="84"/>
                  </a:lnTo>
                  <a:lnTo>
                    <a:pt x="233" y="122"/>
                  </a:lnTo>
                  <a:lnTo>
                    <a:pt x="201" y="164"/>
                  </a:lnTo>
                  <a:lnTo>
                    <a:pt x="243" y="153"/>
                  </a:lnTo>
                  <a:lnTo>
                    <a:pt x="283" y="143"/>
                  </a:lnTo>
                  <a:lnTo>
                    <a:pt x="323" y="135"/>
                  </a:lnTo>
                  <a:lnTo>
                    <a:pt x="349" y="134"/>
                  </a:lnTo>
                  <a:lnTo>
                    <a:pt x="366" y="135"/>
                  </a:lnTo>
                  <a:lnTo>
                    <a:pt x="366" y="141"/>
                  </a:lnTo>
                  <a:lnTo>
                    <a:pt x="359" y="149"/>
                  </a:lnTo>
                  <a:lnTo>
                    <a:pt x="325" y="175"/>
                  </a:lnTo>
                  <a:lnTo>
                    <a:pt x="287" y="198"/>
                  </a:lnTo>
                  <a:lnTo>
                    <a:pt x="249" y="221"/>
                  </a:lnTo>
                  <a:lnTo>
                    <a:pt x="277" y="240"/>
                  </a:lnTo>
                  <a:lnTo>
                    <a:pt x="308" y="265"/>
                  </a:lnTo>
                  <a:lnTo>
                    <a:pt x="334" y="286"/>
                  </a:lnTo>
                  <a:lnTo>
                    <a:pt x="351" y="305"/>
                  </a:lnTo>
                  <a:lnTo>
                    <a:pt x="353" y="314"/>
                  </a:lnTo>
                  <a:lnTo>
                    <a:pt x="347" y="320"/>
                  </a:lnTo>
                  <a:lnTo>
                    <a:pt x="336" y="324"/>
                  </a:lnTo>
                  <a:lnTo>
                    <a:pt x="309" y="316"/>
                  </a:lnTo>
                  <a:lnTo>
                    <a:pt x="273" y="293"/>
                  </a:lnTo>
                  <a:lnTo>
                    <a:pt x="230" y="255"/>
                  </a:lnTo>
                  <a:lnTo>
                    <a:pt x="197" y="223"/>
                  </a:lnTo>
                  <a:lnTo>
                    <a:pt x="182" y="253"/>
                  </a:lnTo>
                  <a:lnTo>
                    <a:pt x="169" y="286"/>
                  </a:lnTo>
                  <a:lnTo>
                    <a:pt x="150" y="314"/>
                  </a:lnTo>
                  <a:lnTo>
                    <a:pt x="135" y="339"/>
                  </a:lnTo>
                  <a:lnTo>
                    <a:pt x="118" y="360"/>
                  </a:lnTo>
                  <a:lnTo>
                    <a:pt x="102" y="373"/>
                  </a:lnTo>
                  <a:lnTo>
                    <a:pt x="85" y="381"/>
                  </a:lnTo>
                  <a:lnTo>
                    <a:pt x="74" y="379"/>
                  </a:lnTo>
                  <a:lnTo>
                    <a:pt x="57" y="364"/>
                  </a:lnTo>
                  <a:lnTo>
                    <a:pt x="43" y="335"/>
                  </a:lnTo>
                  <a:lnTo>
                    <a:pt x="40" y="312"/>
                  </a:lnTo>
                  <a:lnTo>
                    <a:pt x="43" y="289"/>
                  </a:lnTo>
                  <a:lnTo>
                    <a:pt x="55" y="269"/>
                  </a:lnTo>
                  <a:lnTo>
                    <a:pt x="66" y="255"/>
                  </a:lnTo>
                  <a:lnTo>
                    <a:pt x="23" y="234"/>
                  </a:lnTo>
                  <a:lnTo>
                    <a:pt x="0" y="221"/>
                  </a:lnTo>
                  <a:lnTo>
                    <a:pt x="17" y="185"/>
                  </a:lnTo>
                  <a:lnTo>
                    <a:pt x="47" y="135"/>
                  </a:lnTo>
                  <a:lnTo>
                    <a:pt x="85" y="77"/>
                  </a:lnTo>
                  <a:lnTo>
                    <a:pt x="112" y="39"/>
                  </a:lnTo>
                  <a:lnTo>
                    <a:pt x="112" y="39"/>
                  </a:lnTo>
                  <a:close/>
                </a:path>
              </a:pathLst>
            </a:custGeom>
            <a:solidFill>
              <a:srgbClr val="B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35" name="Freeform 612"/>
            <p:cNvSpPr>
              <a:spLocks/>
            </p:cNvSpPr>
            <p:nvPr/>
          </p:nvSpPr>
          <p:spPr bwMode="auto">
            <a:xfrm>
              <a:off x="6705601" y="1254125"/>
              <a:ext cx="280988" cy="271462"/>
            </a:xfrm>
            <a:custGeom>
              <a:avLst/>
              <a:gdLst>
                <a:gd name="T0" fmla="*/ 6 w 356"/>
                <a:gd name="T1" fmla="*/ 194 h 342"/>
                <a:gd name="T2" fmla="*/ 48 w 356"/>
                <a:gd name="T3" fmla="*/ 159 h 342"/>
                <a:gd name="T4" fmla="*/ 80 w 356"/>
                <a:gd name="T5" fmla="*/ 158 h 342"/>
                <a:gd name="T6" fmla="*/ 122 w 356"/>
                <a:gd name="T7" fmla="*/ 156 h 342"/>
                <a:gd name="T8" fmla="*/ 148 w 356"/>
                <a:gd name="T9" fmla="*/ 158 h 342"/>
                <a:gd name="T10" fmla="*/ 135 w 356"/>
                <a:gd name="T11" fmla="*/ 110 h 342"/>
                <a:gd name="T12" fmla="*/ 128 w 356"/>
                <a:gd name="T13" fmla="*/ 85 h 342"/>
                <a:gd name="T14" fmla="*/ 162 w 356"/>
                <a:gd name="T15" fmla="*/ 47 h 342"/>
                <a:gd name="T16" fmla="*/ 186 w 356"/>
                <a:gd name="T17" fmla="*/ 9 h 342"/>
                <a:gd name="T18" fmla="*/ 192 w 356"/>
                <a:gd name="T19" fmla="*/ 0 h 342"/>
                <a:gd name="T20" fmla="*/ 200 w 356"/>
                <a:gd name="T21" fmla="*/ 9 h 342"/>
                <a:gd name="T22" fmla="*/ 207 w 356"/>
                <a:gd name="T23" fmla="*/ 23 h 342"/>
                <a:gd name="T24" fmla="*/ 207 w 356"/>
                <a:gd name="T25" fmla="*/ 43 h 342"/>
                <a:gd name="T26" fmla="*/ 204 w 356"/>
                <a:gd name="T27" fmla="*/ 55 h 342"/>
                <a:gd name="T28" fmla="*/ 230 w 356"/>
                <a:gd name="T29" fmla="*/ 45 h 342"/>
                <a:gd name="T30" fmla="*/ 262 w 356"/>
                <a:gd name="T31" fmla="*/ 36 h 342"/>
                <a:gd name="T32" fmla="*/ 299 w 356"/>
                <a:gd name="T33" fmla="*/ 26 h 342"/>
                <a:gd name="T34" fmla="*/ 329 w 356"/>
                <a:gd name="T35" fmla="*/ 23 h 342"/>
                <a:gd name="T36" fmla="*/ 346 w 356"/>
                <a:gd name="T37" fmla="*/ 23 h 342"/>
                <a:gd name="T38" fmla="*/ 356 w 356"/>
                <a:gd name="T39" fmla="*/ 30 h 342"/>
                <a:gd name="T40" fmla="*/ 354 w 356"/>
                <a:gd name="T41" fmla="*/ 38 h 342"/>
                <a:gd name="T42" fmla="*/ 346 w 356"/>
                <a:gd name="T43" fmla="*/ 53 h 342"/>
                <a:gd name="T44" fmla="*/ 331 w 356"/>
                <a:gd name="T45" fmla="*/ 70 h 342"/>
                <a:gd name="T46" fmla="*/ 310 w 356"/>
                <a:gd name="T47" fmla="*/ 87 h 342"/>
                <a:gd name="T48" fmla="*/ 285 w 356"/>
                <a:gd name="T49" fmla="*/ 102 h 342"/>
                <a:gd name="T50" fmla="*/ 276 w 356"/>
                <a:gd name="T51" fmla="*/ 108 h 342"/>
                <a:gd name="T52" fmla="*/ 306 w 356"/>
                <a:gd name="T53" fmla="*/ 127 h 342"/>
                <a:gd name="T54" fmla="*/ 327 w 356"/>
                <a:gd name="T55" fmla="*/ 144 h 342"/>
                <a:gd name="T56" fmla="*/ 342 w 356"/>
                <a:gd name="T57" fmla="*/ 159 h 342"/>
                <a:gd name="T58" fmla="*/ 337 w 356"/>
                <a:gd name="T59" fmla="*/ 220 h 342"/>
                <a:gd name="T60" fmla="*/ 318 w 356"/>
                <a:gd name="T61" fmla="*/ 220 h 342"/>
                <a:gd name="T62" fmla="*/ 291 w 356"/>
                <a:gd name="T63" fmla="*/ 217 h 342"/>
                <a:gd name="T64" fmla="*/ 261 w 356"/>
                <a:gd name="T65" fmla="*/ 211 h 342"/>
                <a:gd name="T66" fmla="*/ 228 w 356"/>
                <a:gd name="T67" fmla="*/ 201 h 342"/>
                <a:gd name="T68" fmla="*/ 234 w 356"/>
                <a:gd name="T69" fmla="*/ 236 h 342"/>
                <a:gd name="T70" fmla="*/ 236 w 356"/>
                <a:gd name="T71" fmla="*/ 266 h 342"/>
                <a:gd name="T72" fmla="*/ 240 w 356"/>
                <a:gd name="T73" fmla="*/ 298 h 342"/>
                <a:gd name="T74" fmla="*/ 242 w 356"/>
                <a:gd name="T75" fmla="*/ 321 h 342"/>
                <a:gd name="T76" fmla="*/ 236 w 356"/>
                <a:gd name="T77" fmla="*/ 338 h 342"/>
                <a:gd name="T78" fmla="*/ 228 w 356"/>
                <a:gd name="T79" fmla="*/ 342 h 342"/>
                <a:gd name="T80" fmla="*/ 215 w 356"/>
                <a:gd name="T81" fmla="*/ 334 h 342"/>
                <a:gd name="T82" fmla="*/ 204 w 356"/>
                <a:gd name="T83" fmla="*/ 313 h 342"/>
                <a:gd name="T84" fmla="*/ 190 w 356"/>
                <a:gd name="T85" fmla="*/ 277 h 342"/>
                <a:gd name="T86" fmla="*/ 186 w 356"/>
                <a:gd name="T87" fmla="*/ 241 h 342"/>
                <a:gd name="T88" fmla="*/ 183 w 356"/>
                <a:gd name="T89" fmla="*/ 199 h 342"/>
                <a:gd name="T90" fmla="*/ 160 w 356"/>
                <a:gd name="T91" fmla="*/ 230 h 342"/>
                <a:gd name="T92" fmla="*/ 139 w 356"/>
                <a:gd name="T93" fmla="*/ 258 h 342"/>
                <a:gd name="T94" fmla="*/ 122 w 356"/>
                <a:gd name="T95" fmla="*/ 285 h 342"/>
                <a:gd name="T96" fmla="*/ 105 w 356"/>
                <a:gd name="T97" fmla="*/ 306 h 342"/>
                <a:gd name="T98" fmla="*/ 97 w 356"/>
                <a:gd name="T99" fmla="*/ 317 h 342"/>
                <a:gd name="T100" fmla="*/ 90 w 356"/>
                <a:gd name="T101" fmla="*/ 317 h 342"/>
                <a:gd name="T102" fmla="*/ 88 w 356"/>
                <a:gd name="T103" fmla="*/ 312 h 342"/>
                <a:gd name="T104" fmla="*/ 95 w 356"/>
                <a:gd name="T105" fmla="*/ 279 h 342"/>
                <a:gd name="T106" fmla="*/ 101 w 356"/>
                <a:gd name="T107" fmla="*/ 241 h 342"/>
                <a:gd name="T108" fmla="*/ 110 w 356"/>
                <a:gd name="T109" fmla="*/ 207 h 342"/>
                <a:gd name="T110" fmla="*/ 116 w 356"/>
                <a:gd name="T111" fmla="*/ 186 h 342"/>
                <a:gd name="T112" fmla="*/ 84 w 356"/>
                <a:gd name="T113" fmla="*/ 192 h 342"/>
                <a:gd name="T114" fmla="*/ 52 w 356"/>
                <a:gd name="T115" fmla="*/ 197 h 342"/>
                <a:gd name="T116" fmla="*/ 25 w 356"/>
                <a:gd name="T117" fmla="*/ 199 h 342"/>
                <a:gd name="T118" fmla="*/ 6 w 356"/>
                <a:gd name="T119" fmla="*/ 199 h 342"/>
                <a:gd name="T120" fmla="*/ 0 w 356"/>
                <a:gd name="T121" fmla="*/ 196 h 342"/>
                <a:gd name="T122" fmla="*/ 6 w 356"/>
                <a:gd name="T123" fmla="*/ 194 h 342"/>
                <a:gd name="T124" fmla="*/ 6 w 356"/>
                <a:gd name="T125" fmla="*/ 19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6" h="342">
                  <a:moveTo>
                    <a:pt x="6" y="194"/>
                  </a:moveTo>
                  <a:lnTo>
                    <a:pt x="48" y="159"/>
                  </a:lnTo>
                  <a:lnTo>
                    <a:pt x="80" y="158"/>
                  </a:lnTo>
                  <a:lnTo>
                    <a:pt x="122" y="156"/>
                  </a:lnTo>
                  <a:lnTo>
                    <a:pt x="148" y="158"/>
                  </a:lnTo>
                  <a:lnTo>
                    <a:pt x="135" y="110"/>
                  </a:lnTo>
                  <a:lnTo>
                    <a:pt x="128" y="85"/>
                  </a:lnTo>
                  <a:lnTo>
                    <a:pt x="162" y="47"/>
                  </a:lnTo>
                  <a:lnTo>
                    <a:pt x="186" y="9"/>
                  </a:lnTo>
                  <a:lnTo>
                    <a:pt x="192" y="0"/>
                  </a:lnTo>
                  <a:lnTo>
                    <a:pt x="200" y="9"/>
                  </a:lnTo>
                  <a:lnTo>
                    <a:pt x="207" y="23"/>
                  </a:lnTo>
                  <a:lnTo>
                    <a:pt x="207" y="43"/>
                  </a:lnTo>
                  <a:lnTo>
                    <a:pt x="204" y="55"/>
                  </a:lnTo>
                  <a:lnTo>
                    <a:pt x="230" y="45"/>
                  </a:lnTo>
                  <a:lnTo>
                    <a:pt x="262" y="36"/>
                  </a:lnTo>
                  <a:lnTo>
                    <a:pt x="299" y="26"/>
                  </a:lnTo>
                  <a:lnTo>
                    <a:pt x="329" y="23"/>
                  </a:lnTo>
                  <a:lnTo>
                    <a:pt x="346" y="23"/>
                  </a:lnTo>
                  <a:lnTo>
                    <a:pt x="356" y="30"/>
                  </a:lnTo>
                  <a:lnTo>
                    <a:pt x="354" y="38"/>
                  </a:lnTo>
                  <a:lnTo>
                    <a:pt x="346" y="53"/>
                  </a:lnTo>
                  <a:lnTo>
                    <a:pt x="331" y="70"/>
                  </a:lnTo>
                  <a:lnTo>
                    <a:pt x="310" y="87"/>
                  </a:lnTo>
                  <a:lnTo>
                    <a:pt x="285" y="102"/>
                  </a:lnTo>
                  <a:lnTo>
                    <a:pt x="276" y="108"/>
                  </a:lnTo>
                  <a:lnTo>
                    <a:pt x="306" y="127"/>
                  </a:lnTo>
                  <a:lnTo>
                    <a:pt x="327" y="144"/>
                  </a:lnTo>
                  <a:lnTo>
                    <a:pt x="342" y="159"/>
                  </a:lnTo>
                  <a:lnTo>
                    <a:pt x="337" y="220"/>
                  </a:lnTo>
                  <a:lnTo>
                    <a:pt x="318" y="220"/>
                  </a:lnTo>
                  <a:lnTo>
                    <a:pt x="291" y="217"/>
                  </a:lnTo>
                  <a:lnTo>
                    <a:pt x="261" y="211"/>
                  </a:lnTo>
                  <a:lnTo>
                    <a:pt x="228" y="201"/>
                  </a:lnTo>
                  <a:lnTo>
                    <a:pt x="234" y="236"/>
                  </a:lnTo>
                  <a:lnTo>
                    <a:pt x="236" y="266"/>
                  </a:lnTo>
                  <a:lnTo>
                    <a:pt x="240" y="298"/>
                  </a:lnTo>
                  <a:lnTo>
                    <a:pt x="242" y="321"/>
                  </a:lnTo>
                  <a:lnTo>
                    <a:pt x="236" y="338"/>
                  </a:lnTo>
                  <a:lnTo>
                    <a:pt x="228" y="342"/>
                  </a:lnTo>
                  <a:lnTo>
                    <a:pt x="215" y="334"/>
                  </a:lnTo>
                  <a:lnTo>
                    <a:pt x="204" y="313"/>
                  </a:lnTo>
                  <a:lnTo>
                    <a:pt x="190" y="277"/>
                  </a:lnTo>
                  <a:lnTo>
                    <a:pt x="186" y="241"/>
                  </a:lnTo>
                  <a:lnTo>
                    <a:pt x="183" y="199"/>
                  </a:lnTo>
                  <a:lnTo>
                    <a:pt x="160" y="230"/>
                  </a:lnTo>
                  <a:lnTo>
                    <a:pt x="139" y="258"/>
                  </a:lnTo>
                  <a:lnTo>
                    <a:pt x="122" y="285"/>
                  </a:lnTo>
                  <a:lnTo>
                    <a:pt x="105" y="306"/>
                  </a:lnTo>
                  <a:lnTo>
                    <a:pt x="97" y="317"/>
                  </a:lnTo>
                  <a:lnTo>
                    <a:pt x="90" y="317"/>
                  </a:lnTo>
                  <a:lnTo>
                    <a:pt x="88" y="312"/>
                  </a:lnTo>
                  <a:lnTo>
                    <a:pt x="95" y="279"/>
                  </a:lnTo>
                  <a:lnTo>
                    <a:pt x="101" y="241"/>
                  </a:lnTo>
                  <a:lnTo>
                    <a:pt x="110" y="207"/>
                  </a:lnTo>
                  <a:lnTo>
                    <a:pt x="116" y="186"/>
                  </a:lnTo>
                  <a:lnTo>
                    <a:pt x="84" y="192"/>
                  </a:lnTo>
                  <a:lnTo>
                    <a:pt x="52" y="197"/>
                  </a:lnTo>
                  <a:lnTo>
                    <a:pt x="25" y="199"/>
                  </a:lnTo>
                  <a:lnTo>
                    <a:pt x="6" y="199"/>
                  </a:lnTo>
                  <a:lnTo>
                    <a:pt x="0" y="196"/>
                  </a:lnTo>
                  <a:lnTo>
                    <a:pt x="6" y="194"/>
                  </a:lnTo>
                  <a:lnTo>
                    <a:pt x="6" y="194"/>
                  </a:lnTo>
                  <a:close/>
                </a:path>
              </a:pathLst>
            </a:custGeom>
            <a:solidFill>
              <a:srgbClr val="B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36" name="Freeform 613"/>
            <p:cNvSpPr>
              <a:spLocks/>
            </p:cNvSpPr>
            <p:nvPr/>
          </p:nvSpPr>
          <p:spPr bwMode="auto">
            <a:xfrm>
              <a:off x="7448551" y="1328738"/>
              <a:ext cx="347663" cy="258762"/>
            </a:xfrm>
            <a:custGeom>
              <a:avLst/>
              <a:gdLst>
                <a:gd name="T0" fmla="*/ 105 w 437"/>
                <a:gd name="T1" fmla="*/ 211 h 325"/>
                <a:gd name="T2" fmla="*/ 175 w 437"/>
                <a:gd name="T3" fmla="*/ 234 h 325"/>
                <a:gd name="T4" fmla="*/ 239 w 437"/>
                <a:gd name="T5" fmla="*/ 276 h 325"/>
                <a:gd name="T6" fmla="*/ 268 w 437"/>
                <a:gd name="T7" fmla="*/ 226 h 325"/>
                <a:gd name="T8" fmla="*/ 329 w 437"/>
                <a:gd name="T9" fmla="*/ 283 h 325"/>
                <a:gd name="T10" fmla="*/ 378 w 437"/>
                <a:gd name="T11" fmla="*/ 317 h 325"/>
                <a:gd name="T12" fmla="*/ 412 w 437"/>
                <a:gd name="T13" fmla="*/ 325 h 325"/>
                <a:gd name="T14" fmla="*/ 422 w 437"/>
                <a:gd name="T15" fmla="*/ 308 h 325"/>
                <a:gd name="T16" fmla="*/ 388 w 437"/>
                <a:gd name="T17" fmla="*/ 272 h 325"/>
                <a:gd name="T18" fmla="*/ 312 w 437"/>
                <a:gd name="T19" fmla="*/ 224 h 325"/>
                <a:gd name="T20" fmla="*/ 372 w 437"/>
                <a:gd name="T21" fmla="*/ 192 h 325"/>
                <a:gd name="T22" fmla="*/ 426 w 437"/>
                <a:gd name="T23" fmla="*/ 154 h 325"/>
                <a:gd name="T24" fmla="*/ 437 w 437"/>
                <a:gd name="T25" fmla="*/ 137 h 325"/>
                <a:gd name="T26" fmla="*/ 407 w 437"/>
                <a:gd name="T27" fmla="*/ 137 h 325"/>
                <a:gd name="T28" fmla="*/ 319 w 437"/>
                <a:gd name="T29" fmla="*/ 156 h 325"/>
                <a:gd name="T30" fmla="*/ 298 w 437"/>
                <a:gd name="T31" fmla="*/ 127 h 325"/>
                <a:gd name="T32" fmla="*/ 338 w 437"/>
                <a:gd name="T33" fmla="*/ 61 h 325"/>
                <a:gd name="T34" fmla="*/ 346 w 437"/>
                <a:gd name="T35" fmla="*/ 19 h 325"/>
                <a:gd name="T36" fmla="*/ 333 w 437"/>
                <a:gd name="T37" fmla="*/ 2 h 325"/>
                <a:gd name="T38" fmla="*/ 296 w 437"/>
                <a:gd name="T39" fmla="*/ 32 h 325"/>
                <a:gd name="T40" fmla="*/ 249 w 437"/>
                <a:gd name="T41" fmla="*/ 101 h 325"/>
                <a:gd name="T42" fmla="*/ 215 w 437"/>
                <a:gd name="T43" fmla="*/ 93 h 325"/>
                <a:gd name="T44" fmla="*/ 179 w 437"/>
                <a:gd name="T45" fmla="*/ 38 h 325"/>
                <a:gd name="T46" fmla="*/ 137 w 437"/>
                <a:gd name="T47" fmla="*/ 2 h 325"/>
                <a:gd name="T48" fmla="*/ 108 w 437"/>
                <a:gd name="T49" fmla="*/ 4 h 325"/>
                <a:gd name="T50" fmla="*/ 103 w 437"/>
                <a:gd name="T51" fmla="*/ 42 h 325"/>
                <a:gd name="T52" fmla="*/ 116 w 437"/>
                <a:gd name="T53" fmla="*/ 114 h 325"/>
                <a:gd name="T54" fmla="*/ 87 w 437"/>
                <a:gd name="T55" fmla="*/ 152 h 325"/>
                <a:gd name="T56" fmla="*/ 25 w 437"/>
                <a:gd name="T57" fmla="*/ 146 h 325"/>
                <a:gd name="T58" fmla="*/ 0 w 437"/>
                <a:gd name="T59" fmla="*/ 160 h 325"/>
                <a:gd name="T60" fmla="*/ 8 w 437"/>
                <a:gd name="T61" fmla="*/ 182 h 325"/>
                <a:gd name="T62" fmla="*/ 61 w 437"/>
                <a:gd name="T63" fmla="*/ 21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7" h="325">
                  <a:moveTo>
                    <a:pt x="61" y="219"/>
                  </a:moveTo>
                  <a:lnTo>
                    <a:pt x="105" y="211"/>
                  </a:lnTo>
                  <a:lnTo>
                    <a:pt x="124" y="213"/>
                  </a:lnTo>
                  <a:lnTo>
                    <a:pt x="175" y="234"/>
                  </a:lnTo>
                  <a:lnTo>
                    <a:pt x="219" y="260"/>
                  </a:lnTo>
                  <a:lnTo>
                    <a:pt x="239" y="276"/>
                  </a:lnTo>
                  <a:lnTo>
                    <a:pt x="253" y="253"/>
                  </a:lnTo>
                  <a:lnTo>
                    <a:pt x="268" y="226"/>
                  </a:lnTo>
                  <a:lnTo>
                    <a:pt x="296" y="253"/>
                  </a:lnTo>
                  <a:lnTo>
                    <a:pt x="329" y="283"/>
                  </a:lnTo>
                  <a:lnTo>
                    <a:pt x="359" y="304"/>
                  </a:lnTo>
                  <a:lnTo>
                    <a:pt x="378" y="317"/>
                  </a:lnTo>
                  <a:lnTo>
                    <a:pt x="395" y="323"/>
                  </a:lnTo>
                  <a:lnTo>
                    <a:pt x="412" y="325"/>
                  </a:lnTo>
                  <a:lnTo>
                    <a:pt x="422" y="319"/>
                  </a:lnTo>
                  <a:lnTo>
                    <a:pt x="422" y="308"/>
                  </a:lnTo>
                  <a:lnTo>
                    <a:pt x="414" y="297"/>
                  </a:lnTo>
                  <a:lnTo>
                    <a:pt x="388" y="272"/>
                  </a:lnTo>
                  <a:lnTo>
                    <a:pt x="353" y="249"/>
                  </a:lnTo>
                  <a:lnTo>
                    <a:pt x="312" y="224"/>
                  </a:lnTo>
                  <a:lnTo>
                    <a:pt x="342" y="211"/>
                  </a:lnTo>
                  <a:lnTo>
                    <a:pt x="372" y="192"/>
                  </a:lnTo>
                  <a:lnTo>
                    <a:pt x="407" y="167"/>
                  </a:lnTo>
                  <a:lnTo>
                    <a:pt x="426" y="154"/>
                  </a:lnTo>
                  <a:lnTo>
                    <a:pt x="435" y="143"/>
                  </a:lnTo>
                  <a:lnTo>
                    <a:pt x="437" y="137"/>
                  </a:lnTo>
                  <a:lnTo>
                    <a:pt x="428" y="135"/>
                  </a:lnTo>
                  <a:lnTo>
                    <a:pt x="407" y="137"/>
                  </a:lnTo>
                  <a:lnTo>
                    <a:pt x="367" y="144"/>
                  </a:lnTo>
                  <a:lnTo>
                    <a:pt x="319" y="156"/>
                  </a:lnTo>
                  <a:lnTo>
                    <a:pt x="274" y="167"/>
                  </a:lnTo>
                  <a:lnTo>
                    <a:pt x="298" y="127"/>
                  </a:lnTo>
                  <a:lnTo>
                    <a:pt x="321" y="95"/>
                  </a:lnTo>
                  <a:lnTo>
                    <a:pt x="338" y="61"/>
                  </a:lnTo>
                  <a:lnTo>
                    <a:pt x="346" y="40"/>
                  </a:lnTo>
                  <a:lnTo>
                    <a:pt x="346" y="19"/>
                  </a:lnTo>
                  <a:lnTo>
                    <a:pt x="342" y="6"/>
                  </a:lnTo>
                  <a:lnTo>
                    <a:pt x="333" y="2"/>
                  </a:lnTo>
                  <a:lnTo>
                    <a:pt x="319" y="9"/>
                  </a:lnTo>
                  <a:lnTo>
                    <a:pt x="296" y="32"/>
                  </a:lnTo>
                  <a:lnTo>
                    <a:pt x="274" y="66"/>
                  </a:lnTo>
                  <a:lnTo>
                    <a:pt x="249" y="101"/>
                  </a:lnTo>
                  <a:lnTo>
                    <a:pt x="230" y="127"/>
                  </a:lnTo>
                  <a:lnTo>
                    <a:pt x="215" y="93"/>
                  </a:lnTo>
                  <a:lnTo>
                    <a:pt x="200" y="65"/>
                  </a:lnTo>
                  <a:lnTo>
                    <a:pt x="179" y="38"/>
                  </a:lnTo>
                  <a:lnTo>
                    <a:pt x="158" y="15"/>
                  </a:lnTo>
                  <a:lnTo>
                    <a:pt x="137" y="2"/>
                  </a:lnTo>
                  <a:lnTo>
                    <a:pt x="118" y="0"/>
                  </a:lnTo>
                  <a:lnTo>
                    <a:pt x="108" y="4"/>
                  </a:lnTo>
                  <a:lnTo>
                    <a:pt x="105" y="15"/>
                  </a:lnTo>
                  <a:lnTo>
                    <a:pt x="103" y="42"/>
                  </a:lnTo>
                  <a:lnTo>
                    <a:pt x="108" y="76"/>
                  </a:lnTo>
                  <a:lnTo>
                    <a:pt x="116" y="114"/>
                  </a:lnTo>
                  <a:lnTo>
                    <a:pt x="131" y="162"/>
                  </a:lnTo>
                  <a:lnTo>
                    <a:pt x="87" y="152"/>
                  </a:lnTo>
                  <a:lnTo>
                    <a:pt x="57" y="146"/>
                  </a:lnTo>
                  <a:lnTo>
                    <a:pt x="25" y="14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8" y="182"/>
                  </a:lnTo>
                  <a:lnTo>
                    <a:pt x="36" y="205"/>
                  </a:lnTo>
                  <a:lnTo>
                    <a:pt x="61" y="219"/>
                  </a:lnTo>
                  <a:lnTo>
                    <a:pt x="61" y="219"/>
                  </a:lnTo>
                  <a:close/>
                </a:path>
              </a:pathLst>
            </a:custGeom>
            <a:solidFill>
              <a:srgbClr val="B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37" name="Freeform 614"/>
            <p:cNvSpPr>
              <a:spLocks/>
            </p:cNvSpPr>
            <p:nvPr/>
          </p:nvSpPr>
          <p:spPr bwMode="auto">
            <a:xfrm>
              <a:off x="6827838" y="2166938"/>
              <a:ext cx="206375" cy="258762"/>
            </a:xfrm>
            <a:custGeom>
              <a:avLst/>
              <a:gdLst>
                <a:gd name="T0" fmla="*/ 21 w 260"/>
                <a:gd name="T1" fmla="*/ 181 h 325"/>
                <a:gd name="T2" fmla="*/ 13 w 260"/>
                <a:gd name="T3" fmla="*/ 207 h 325"/>
                <a:gd name="T4" fmla="*/ 4 w 260"/>
                <a:gd name="T5" fmla="*/ 245 h 325"/>
                <a:gd name="T6" fmla="*/ 0 w 260"/>
                <a:gd name="T7" fmla="*/ 270 h 325"/>
                <a:gd name="T8" fmla="*/ 0 w 260"/>
                <a:gd name="T9" fmla="*/ 291 h 325"/>
                <a:gd name="T10" fmla="*/ 0 w 260"/>
                <a:gd name="T11" fmla="*/ 298 h 325"/>
                <a:gd name="T12" fmla="*/ 4 w 260"/>
                <a:gd name="T13" fmla="*/ 300 h 325"/>
                <a:gd name="T14" fmla="*/ 17 w 260"/>
                <a:gd name="T15" fmla="*/ 287 h 325"/>
                <a:gd name="T16" fmla="*/ 36 w 260"/>
                <a:gd name="T17" fmla="*/ 259 h 325"/>
                <a:gd name="T18" fmla="*/ 57 w 260"/>
                <a:gd name="T19" fmla="*/ 226 h 325"/>
                <a:gd name="T20" fmla="*/ 88 w 260"/>
                <a:gd name="T21" fmla="*/ 181 h 325"/>
                <a:gd name="T22" fmla="*/ 93 w 260"/>
                <a:gd name="T23" fmla="*/ 213 h 325"/>
                <a:gd name="T24" fmla="*/ 99 w 260"/>
                <a:gd name="T25" fmla="*/ 247 h 325"/>
                <a:gd name="T26" fmla="*/ 108 w 260"/>
                <a:gd name="T27" fmla="*/ 279 h 325"/>
                <a:gd name="T28" fmla="*/ 118 w 260"/>
                <a:gd name="T29" fmla="*/ 302 h 325"/>
                <a:gd name="T30" fmla="*/ 131 w 260"/>
                <a:gd name="T31" fmla="*/ 314 h 325"/>
                <a:gd name="T32" fmla="*/ 139 w 260"/>
                <a:gd name="T33" fmla="*/ 323 h 325"/>
                <a:gd name="T34" fmla="*/ 148 w 260"/>
                <a:gd name="T35" fmla="*/ 325 h 325"/>
                <a:gd name="T36" fmla="*/ 152 w 260"/>
                <a:gd name="T37" fmla="*/ 318 h 325"/>
                <a:gd name="T38" fmla="*/ 154 w 260"/>
                <a:gd name="T39" fmla="*/ 298 h 325"/>
                <a:gd name="T40" fmla="*/ 152 w 260"/>
                <a:gd name="T41" fmla="*/ 262 h 325"/>
                <a:gd name="T42" fmla="*/ 148 w 260"/>
                <a:gd name="T43" fmla="*/ 221 h 325"/>
                <a:gd name="T44" fmla="*/ 139 w 260"/>
                <a:gd name="T45" fmla="*/ 181 h 325"/>
                <a:gd name="T46" fmla="*/ 167 w 260"/>
                <a:gd name="T47" fmla="*/ 192 h 325"/>
                <a:gd name="T48" fmla="*/ 194 w 260"/>
                <a:gd name="T49" fmla="*/ 198 h 325"/>
                <a:gd name="T50" fmla="*/ 219 w 260"/>
                <a:gd name="T51" fmla="*/ 200 h 325"/>
                <a:gd name="T52" fmla="*/ 243 w 260"/>
                <a:gd name="T53" fmla="*/ 202 h 325"/>
                <a:gd name="T54" fmla="*/ 249 w 260"/>
                <a:gd name="T55" fmla="*/ 175 h 325"/>
                <a:gd name="T56" fmla="*/ 259 w 260"/>
                <a:gd name="T57" fmla="*/ 143 h 325"/>
                <a:gd name="T58" fmla="*/ 234 w 260"/>
                <a:gd name="T59" fmla="*/ 122 h 325"/>
                <a:gd name="T60" fmla="*/ 205 w 260"/>
                <a:gd name="T61" fmla="*/ 103 h 325"/>
                <a:gd name="T62" fmla="*/ 179 w 260"/>
                <a:gd name="T63" fmla="*/ 89 h 325"/>
                <a:gd name="T64" fmla="*/ 215 w 260"/>
                <a:gd name="T65" fmla="*/ 68 h 325"/>
                <a:gd name="T66" fmla="*/ 240 w 260"/>
                <a:gd name="T67" fmla="*/ 51 h 325"/>
                <a:gd name="T68" fmla="*/ 253 w 260"/>
                <a:gd name="T69" fmla="*/ 34 h 325"/>
                <a:gd name="T70" fmla="*/ 260 w 260"/>
                <a:gd name="T71" fmla="*/ 19 h 325"/>
                <a:gd name="T72" fmla="*/ 260 w 260"/>
                <a:gd name="T73" fmla="*/ 10 h 325"/>
                <a:gd name="T74" fmla="*/ 249 w 260"/>
                <a:gd name="T75" fmla="*/ 2 h 325"/>
                <a:gd name="T76" fmla="*/ 228 w 260"/>
                <a:gd name="T77" fmla="*/ 0 h 325"/>
                <a:gd name="T78" fmla="*/ 202 w 260"/>
                <a:gd name="T79" fmla="*/ 4 h 325"/>
                <a:gd name="T80" fmla="*/ 171 w 260"/>
                <a:gd name="T81" fmla="*/ 15 h 325"/>
                <a:gd name="T82" fmla="*/ 139 w 260"/>
                <a:gd name="T83" fmla="*/ 25 h 325"/>
                <a:gd name="T84" fmla="*/ 122 w 260"/>
                <a:gd name="T85" fmla="*/ 34 h 325"/>
                <a:gd name="T86" fmla="*/ 97 w 260"/>
                <a:gd name="T87" fmla="*/ 68 h 325"/>
                <a:gd name="T88" fmla="*/ 70 w 260"/>
                <a:gd name="T89" fmla="*/ 112 h 325"/>
                <a:gd name="T90" fmla="*/ 48 w 260"/>
                <a:gd name="T91" fmla="*/ 152 h 325"/>
                <a:gd name="T92" fmla="*/ 36 w 260"/>
                <a:gd name="T93" fmla="*/ 177 h 325"/>
                <a:gd name="T94" fmla="*/ 21 w 260"/>
                <a:gd name="T95" fmla="*/ 181 h 325"/>
                <a:gd name="T96" fmla="*/ 21 w 260"/>
                <a:gd name="T97" fmla="*/ 18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0" h="325">
                  <a:moveTo>
                    <a:pt x="21" y="181"/>
                  </a:moveTo>
                  <a:lnTo>
                    <a:pt x="13" y="207"/>
                  </a:lnTo>
                  <a:lnTo>
                    <a:pt x="4" y="245"/>
                  </a:lnTo>
                  <a:lnTo>
                    <a:pt x="0" y="270"/>
                  </a:lnTo>
                  <a:lnTo>
                    <a:pt x="0" y="291"/>
                  </a:lnTo>
                  <a:lnTo>
                    <a:pt x="0" y="298"/>
                  </a:lnTo>
                  <a:lnTo>
                    <a:pt x="4" y="300"/>
                  </a:lnTo>
                  <a:lnTo>
                    <a:pt x="17" y="287"/>
                  </a:lnTo>
                  <a:lnTo>
                    <a:pt x="36" y="259"/>
                  </a:lnTo>
                  <a:lnTo>
                    <a:pt x="57" y="226"/>
                  </a:lnTo>
                  <a:lnTo>
                    <a:pt x="88" y="181"/>
                  </a:lnTo>
                  <a:lnTo>
                    <a:pt x="93" y="213"/>
                  </a:lnTo>
                  <a:lnTo>
                    <a:pt x="99" y="247"/>
                  </a:lnTo>
                  <a:lnTo>
                    <a:pt x="108" y="279"/>
                  </a:lnTo>
                  <a:lnTo>
                    <a:pt x="118" y="302"/>
                  </a:lnTo>
                  <a:lnTo>
                    <a:pt x="131" y="314"/>
                  </a:lnTo>
                  <a:lnTo>
                    <a:pt x="139" y="323"/>
                  </a:lnTo>
                  <a:lnTo>
                    <a:pt x="148" y="325"/>
                  </a:lnTo>
                  <a:lnTo>
                    <a:pt x="152" y="318"/>
                  </a:lnTo>
                  <a:lnTo>
                    <a:pt x="154" y="298"/>
                  </a:lnTo>
                  <a:lnTo>
                    <a:pt x="152" y="262"/>
                  </a:lnTo>
                  <a:lnTo>
                    <a:pt x="148" y="221"/>
                  </a:lnTo>
                  <a:lnTo>
                    <a:pt x="139" y="181"/>
                  </a:lnTo>
                  <a:lnTo>
                    <a:pt x="167" y="192"/>
                  </a:lnTo>
                  <a:lnTo>
                    <a:pt x="194" y="198"/>
                  </a:lnTo>
                  <a:lnTo>
                    <a:pt x="219" y="200"/>
                  </a:lnTo>
                  <a:lnTo>
                    <a:pt x="243" y="202"/>
                  </a:lnTo>
                  <a:lnTo>
                    <a:pt x="249" y="175"/>
                  </a:lnTo>
                  <a:lnTo>
                    <a:pt x="259" y="143"/>
                  </a:lnTo>
                  <a:lnTo>
                    <a:pt x="234" y="122"/>
                  </a:lnTo>
                  <a:lnTo>
                    <a:pt x="205" y="103"/>
                  </a:lnTo>
                  <a:lnTo>
                    <a:pt x="179" y="89"/>
                  </a:lnTo>
                  <a:lnTo>
                    <a:pt x="215" y="68"/>
                  </a:lnTo>
                  <a:lnTo>
                    <a:pt x="240" y="51"/>
                  </a:lnTo>
                  <a:lnTo>
                    <a:pt x="253" y="34"/>
                  </a:lnTo>
                  <a:lnTo>
                    <a:pt x="260" y="19"/>
                  </a:lnTo>
                  <a:lnTo>
                    <a:pt x="260" y="10"/>
                  </a:lnTo>
                  <a:lnTo>
                    <a:pt x="249" y="2"/>
                  </a:lnTo>
                  <a:lnTo>
                    <a:pt x="228" y="0"/>
                  </a:lnTo>
                  <a:lnTo>
                    <a:pt x="202" y="4"/>
                  </a:lnTo>
                  <a:lnTo>
                    <a:pt x="171" y="15"/>
                  </a:lnTo>
                  <a:lnTo>
                    <a:pt x="139" y="25"/>
                  </a:lnTo>
                  <a:lnTo>
                    <a:pt x="122" y="34"/>
                  </a:lnTo>
                  <a:lnTo>
                    <a:pt x="97" y="68"/>
                  </a:lnTo>
                  <a:lnTo>
                    <a:pt x="70" y="112"/>
                  </a:lnTo>
                  <a:lnTo>
                    <a:pt x="48" y="152"/>
                  </a:lnTo>
                  <a:lnTo>
                    <a:pt x="36" y="177"/>
                  </a:lnTo>
                  <a:lnTo>
                    <a:pt x="21" y="181"/>
                  </a:lnTo>
                  <a:lnTo>
                    <a:pt x="21" y="181"/>
                  </a:lnTo>
                  <a:close/>
                </a:path>
              </a:pathLst>
            </a:custGeom>
            <a:solidFill>
              <a:srgbClr val="B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38" name="Freeform 615"/>
            <p:cNvSpPr>
              <a:spLocks/>
            </p:cNvSpPr>
            <p:nvPr/>
          </p:nvSpPr>
          <p:spPr bwMode="auto">
            <a:xfrm>
              <a:off x="6376988" y="2451100"/>
              <a:ext cx="280988" cy="276225"/>
            </a:xfrm>
            <a:custGeom>
              <a:avLst/>
              <a:gdLst>
                <a:gd name="T0" fmla="*/ 0 w 355"/>
                <a:gd name="T1" fmla="*/ 181 h 348"/>
                <a:gd name="T2" fmla="*/ 21 w 355"/>
                <a:gd name="T3" fmla="*/ 175 h 348"/>
                <a:gd name="T4" fmla="*/ 59 w 355"/>
                <a:gd name="T5" fmla="*/ 170 h 348"/>
                <a:gd name="T6" fmla="*/ 95 w 355"/>
                <a:gd name="T7" fmla="*/ 168 h 348"/>
                <a:gd name="T8" fmla="*/ 124 w 355"/>
                <a:gd name="T9" fmla="*/ 172 h 348"/>
                <a:gd name="T10" fmla="*/ 106 w 355"/>
                <a:gd name="T11" fmla="*/ 130 h 348"/>
                <a:gd name="T12" fmla="*/ 95 w 355"/>
                <a:gd name="T13" fmla="*/ 86 h 348"/>
                <a:gd name="T14" fmla="*/ 89 w 355"/>
                <a:gd name="T15" fmla="*/ 50 h 348"/>
                <a:gd name="T16" fmla="*/ 89 w 355"/>
                <a:gd name="T17" fmla="*/ 23 h 348"/>
                <a:gd name="T18" fmla="*/ 95 w 355"/>
                <a:gd name="T19" fmla="*/ 6 h 348"/>
                <a:gd name="T20" fmla="*/ 103 w 355"/>
                <a:gd name="T21" fmla="*/ 0 h 348"/>
                <a:gd name="T22" fmla="*/ 120 w 355"/>
                <a:gd name="T23" fmla="*/ 0 h 348"/>
                <a:gd name="T24" fmla="*/ 141 w 355"/>
                <a:gd name="T25" fmla="*/ 6 h 348"/>
                <a:gd name="T26" fmla="*/ 162 w 355"/>
                <a:gd name="T27" fmla="*/ 18 h 348"/>
                <a:gd name="T28" fmla="*/ 169 w 355"/>
                <a:gd name="T29" fmla="*/ 27 h 348"/>
                <a:gd name="T30" fmla="*/ 177 w 355"/>
                <a:gd name="T31" fmla="*/ 40 h 348"/>
                <a:gd name="T32" fmla="*/ 181 w 355"/>
                <a:gd name="T33" fmla="*/ 56 h 348"/>
                <a:gd name="T34" fmla="*/ 182 w 355"/>
                <a:gd name="T35" fmla="*/ 73 h 348"/>
                <a:gd name="T36" fmla="*/ 213 w 355"/>
                <a:gd name="T37" fmla="*/ 59 h 348"/>
                <a:gd name="T38" fmla="*/ 245 w 355"/>
                <a:gd name="T39" fmla="*/ 48 h 348"/>
                <a:gd name="T40" fmla="*/ 279 w 355"/>
                <a:gd name="T41" fmla="*/ 42 h 348"/>
                <a:gd name="T42" fmla="*/ 304 w 355"/>
                <a:gd name="T43" fmla="*/ 40 h 348"/>
                <a:gd name="T44" fmla="*/ 319 w 355"/>
                <a:gd name="T45" fmla="*/ 42 h 348"/>
                <a:gd name="T46" fmla="*/ 325 w 355"/>
                <a:gd name="T47" fmla="*/ 48 h 348"/>
                <a:gd name="T48" fmla="*/ 327 w 355"/>
                <a:gd name="T49" fmla="*/ 59 h 348"/>
                <a:gd name="T50" fmla="*/ 323 w 355"/>
                <a:gd name="T51" fmla="*/ 69 h 348"/>
                <a:gd name="T52" fmla="*/ 310 w 355"/>
                <a:gd name="T53" fmla="*/ 86 h 348"/>
                <a:gd name="T54" fmla="*/ 281 w 355"/>
                <a:gd name="T55" fmla="*/ 105 h 348"/>
                <a:gd name="T56" fmla="*/ 258 w 355"/>
                <a:gd name="T57" fmla="*/ 118 h 348"/>
                <a:gd name="T58" fmla="*/ 243 w 355"/>
                <a:gd name="T59" fmla="*/ 126 h 348"/>
                <a:gd name="T60" fmla="*/ 281 w 355"/>
                <a:gd name="T61" fmla="*/ 147 h 348"/>
                <a:gd name="T62" fmla="*/ 314 w 355"/>
                <a:gd name="T63" fmla="*/ 170 h 348"/>
                <a:gd name="T64" fmla="*/ 338 w 355"/>
                <a:gd name="T65" fmla="*/ 187 h 348"/>
                <a:gd name="T66" fmla="*/ 352 w 355"/>
                <a:gd name="T67" fmla="*/ 202 h 348"/>
                <a:gd name="T68" fmla="*/ 355 w 355"/>
                <a:gd name="T69" fmla="*/ 213 h 348"/>
                <a:gd name="T70" fmla="*/ 355 w 355"/>
                <a:gd name="T71" fmla="*/ 219 h 348"/>
                <a:gd name="T72" fmla="*/ 342 w 355"/>
                <a:gd name="T73" fmla="*/ 227 h 348"/>
                <a:gd name="T74" fmla="*/ 323 w 355"/>
                <a:gd name="T75" fmla="*/ 232 h 348"/>
                <a:gd name="T76" fmla="*/ 291 w 355"/>
                <a:gd name="T77" fmla="*/ 230 h 348"/>
                <a:gd name="T78" fmla="*/ 249 w 355"/>
                <a:gd name="T79" fmla="*/ 223 h 348"/>
                <a:gd name="T80" fmla="*/ 215 w 355"/>
                <a:gd name="T81" fmla="*/ 215 h 348"/>
                <a:gd name="T82" fmla="*/ 201 w 355"/>
                <a:gd name="T83" fmla="*/ 210 h 348"/>
                <a:gd name="T84" fmla="*/ 209 w 355"/>
                <a:gd name="T85" fmla="*/ 251 h 348"/>
                <a:gd name="T86" fmla="*/ 215 w 355"/>
                <a:gd name="T87" fmla="*/ 288 h 348"/>
                <a:gd name="T88" fmla="*/ 215 w 355"/>
                <a:gd name="T89" fmla="*/ 314 h 348"/>
                <a:gd name="T90" fmla="*/ 213 w 355"/>
                <a:gd name="T91" fmla="*/ 333 h 348"/>
                <a:gd name="T92" fmla="*/ 207 w 355"/>
                <a:gd name="T93" fmla="*/ 348 h 348"/>
                <a:gd name="T94" fmla="*/ 181 w 355"/>
                <a:gd name="T95" fmla="*/ 324 h 348"/>
                <a:gd name="T96" fmla="*/ 171 w 355"/>
                <a:gd name="T97" fmla="*/ 299 h 348"/>
                <a:gd name="T98" fmla="*/ 163 w 355"/>
                <a:gd name="T99" fmla="*/ 268 h 348"/>
                <a:gd name="T100" fmla="*/ 156 w 355"/>
                <a:gd name="T101" fmla="*/ 236 h 348"/>
                <a:gd name="T102" fmla="*/ 150 w 355"/>
                <a:gd name="T103" fmla="*/ 208 h 348"/>
                <a:gd name="T104" fmla="*/ 131 w 355"/>
                <a:gd name="T105" fmla="*/ 238 h 348"/>
                <a:gd name="T106" fmla="*/ 116 w 355"/>
                <a:gd name="T107" fmla="*/ 259 h 348"/>
                <a:gd name="T108" fmla="*/ 110 w 355"/>
                <a:gd name="T109" fmla="*/ 268 h 348"/>
                <a:gd name="T110" fmla="*/ 76 w 355"/>
                <a:gd name="T111" fmla="*/ 242 h 348"/>
                <a:gd name="T112" fmla="*/ 84 w 355"/>
                <a:gd name="T113" fmla="*/ 213 h 348"/>
                <a:gd name="T114" fmla="*/ 91 w 355"/>
                <a:gd name="T115" fmla="*/ 196 h 348"/>
                <a:gd name="T116" fmla="*/ 48 w 355"/>
                <a:gd name="T117" fmla="*/ 204 h 348"/>
                <a:gd name="T118" fmla="*/ 25 w 355"/>
                <a:gd name="T119" fmla="*/ 206 h 348"/>
                <a:gd name="T120" fmla="*/ 0 w 355"/>
                <a:gd name="T121" fmla="*/ 181 h 348"/>
                <a:gd name="T122" fmla="*/ 0 w 355"/>
                <a:gd name="T123" fmla="*/ 1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5" h="348">
                  <a:moveTo>
                    <a:pt x="0" y="181"/>
                  </a:moveTo>
                  <a:lnTo>
                    <a:pt x="21" y="175"/>
                  </a:lnTo>
                  <a:lnTo>
                    <a:pt x="59" y="170"/>
                  </a:lnTo>
                  <a:lnTo>
                    <a:pt x="95" y="168"/>
                  </a:lnTo>
                  <a:lnTo>
                    <a:pt x="124" y="172"/>
                  </a:lnTo>
                  <a:lnTo>
                    <a:pt x="106" y="130"/>
                  </a:lnTo>
                  <a:lnTo>
                    <a:pt x="95" y="86"/>
                  </a:lnTo>
                  <a:lnTo>
                    <a:pt x="89" y="50"/>
                  </a:lnTo>
                  <a:lnTo>
                    <a:pt x="89" y="23"/>
                  </a:lnTo>
                  <a:lnTo>
                    <a:pt x="95" y="6"/>
                  </a:lnTo>
                  <a:lnTo>
                    <a:pt x="103" y="0"/>
                  </a:lnTo>
                  <a:lnTo>
                    <a:pt x="120" y="0"/>
                  </a:lnTo>
                  <a:lnTo>
                    <a:pt x="141" y="6"/>
                  </a:lnTo>
                  <a:lnTo>
                    <a:pt x="162" y="18"/>
                  </a:lnTo>
                  <a:lnTo>
                    <a:pt x="169" y="27"/>
                  </a:lnTo>
                  <a:lnTo>
                    <a:pt x="177" y="40"/>
                  </a:lnTo>
                  <a:lnTo>
                    <a:pt x="181" y="56"/>
                  </a:lnTo>
                  <a:lnTo>
                    <a:pt x="182" y="73"/>
                  </a:lnTo>
                  <a:lnTo>
                    <a:pt x="213" y="59"/>
                  </a:lnTo>
                  <a:lnTo>
                    <a:pt x="245" y="48"/>
                  </a:lnTo>
                  <a:lnTo>
                    <a:pt x="279" y="42"/>
                  </a:lnTo>
                  <a:lnTo>
                    <a:pt x="304" y="40"/>
                  </a:lnTo>
                  <a:lnTo>
                    <a:pt x="319" y="42"/>
                  </a:lnTo>
                  <a:lnTo>
                    <a:pt x="325" y="48"/>
                  </a:lnTo>
                  <a:lnTo>
                    <a:pt x="327" y="59"/>
                  </a:lnTo>
                  <a:lnTo>
                    <a:pt x="323" y="69"/>
                  </a:lnTo>
                  <a:lnTo>
                    <a:pt x="310" y="86"/>
                  </a:lnTo>
                  <a:lnTo>
                    <a:pt x="281" y="105"/>
                  </a:lnTo>
                  <a:lnTo>
                    <a:pt x="258" y="118"/>
                  </a:lnTo>
                  <a:lnTo>
                    <a:pt x="243" y="126"/>
                  </a:lnTo>
                  <a:lnTo>
                    <a:pt x="281" y="147"/>
                  </a:lnTo>
                  <a:lnTo>
                    <a:pt x="314" y="170"/>
                  </a:lnTo>
                  <a:lnTo>
                    <a:pt x="338" y="187"/>
                  </a:lnTo>
                  <a:lnTo>
                    <a:pt x="352" y="202"/>
                  </a:lnTo>
                  <a:lnTo>
                    <a:pt x="355" y="213"/>
                  </a:lnTo>
                  <a:lnTo>
                    <a:pt x="355" y="219"/>
                  </a:lnTo>
                  <a:lnTo>
                    <a:pt x="342" y="227"/>
                  </a:lnTo>
                  <a:lnTo>
                    <a:pt x="323" y="232"/>
                  </a:lnTo>
                  <a:lnTo>
                    <a:pt x="291" y="230"/>
                  </a:lnTo>
                  <a:lnTo>
                    <a:pt x="249" y="223"/>
                  </a:lnTo>
                  <a:lnTo>
                    <a:pt x="215" y="215"/>
                  </a:lnTo>
                  <a:lnTo>
                    <a:pt x="201" y="210"/>
                  </a:lnTo>
                  <a:lnTo>
                    <a:pt x="209" y="251"/>
                  </a:lnTo>
                  <a:lnTo>
                    <a:pt x="215" y="288"/>
                  </a:lnTo>
                  <a:lnTo>
                    <a:pt x="215" y="314"/>
                  </a:lnTo>
                  <a:lnTo>
                    <a:pt x="213" y="333"/>
                  </a:lnTo>
                  <a:lnTo>
                    <a:pt x="207" y="348"/>
                  </a:lnTo>
                  <a:lnTo>
                    <a:pt x="181" y="324"/>
                  </a:lnTo>
                  <a:lnTo>
                    <a:pt x="171" y="299"/>
                  </a:lnTo>
                  <a:lnTo>
                    <a:pt x="163" y="268"/>
                  </a:lnTo>
                  <a:lnTo>
                    <a:pt x="156" y="236"/>
                  </a:lnTo>
                  <a:lnTo>
                    <a:pt x="150" y="208"/>
                  </a:lnTo>
                  <a:lnTo>
                    <a:pt x="131" y="238"/>
                  </a:lnTo>
                  <a:lnTo>
                    <a:pt x="116" y="259"/>
                  </a:lnTo>
                  <a:lnTo>
                    <a:pt x="110" y="268"/>
                  </a:lnTo>
                  <a:lnTo>
                    <a:pt x="76" y="242"/>
                  </a:lnTo>
                  <a:lnTo>
                    <a:pt x="84" y="213"/>
                  </a:lnTo>
                  <a:lnTo>
                    <a:pt x="91" y="196"/>
                  </a:lnTo>
                  <a:lnTo>
                    <a:pt x="48" y="204"/>
                  </a:lnTo>
                  <a:lnTo>
                    <a:pt x="25" y="206"/>
                  </a:lnTo>
                  <a:lnTo>
                    <a:pt x="0" y="181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B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39" name="Freeform 616"/>
            <p:cNvSpPr>
              <a:spLocks/>
            </p:cNvSpPr>
            <p:nvPr/>
          </p:nvSpPr>
          <p:spPr bwMode="auto">
            <a:xfrm>
              <a:off x="7121526" y="2716213"/>
              <a:ext cx="271463" cy="166687"/>
            </a:xfrm>
            <a:custGeom>
              <a:avLst/>
              <a:gdLst>
                <a:gd name="T0" fmla="*/ 0 w 342"/>
                <a:gd name="T1" fmla="*/ 205 h 211"/>
                <a:gd name="T2" fmla="*/ 11 w 342"/>
                <a:gd name="T3" fmla="*/ 198 h 211"/>
                <a:gd name="T4" fmla="*/ 26 w 342"/>
                <a:gd name="T5" fmla="*/ 194 h 211"/>
                <a:gd name="T6" fmla="*/ 64 w 342"/>
                <a:gd name="T7" fmla="*/ 190 h 211"/>
                <a:gd name="T8" fmla="*/ 102 w 342"/>
                <a:gd name="T9" fmla="*/ 188 h 211"/>
                <a:gd name="T10" fmla="*/ 140 w 342"/>
                <a:gd name="T11" fmla="*/ 188 h 211"/>
                <a:gd name="T12" fmla="*/ 127 w 342"/>
                <a:gd name="T13" fmla="*/ 145 h 211"/>
                <a:gd name="T14" fmla="*/ 116 w 342"/>
                <a:gd name="T15" fmla="*/ 95 h 211"/>
                <a:gd name="T16" fmla="*/ 106 w 342"/>
                <a:gd name="T17" fmla="*/ 51 h 211"/>
                <a:gd name="T18" fmla="*/ 106 w 342"/>
                <a:gd name="T19" fmla="*/ 19 h 211"/>
                <a:gd name="T20" fmla="*/ 112 w 342"/>
                <a:gd name="T21" fmla="*/ 2 h 211"/>
                <a:gd name="T22" fmla="*/ 121 w 342"/>
                <a:gd name="T23" fmla="*/ 0 h 211"/>
                <a:gd name="T24" fmla="*/ 138 w 342"/>
                <a:gd name="T25" fmla="*/ 2 h 211"/>
                <a:gd name="T26" fmla="*/ 159 w 342"/>
                <a:gd name="T27" fmla="*/ 10 h 211"/>
                <a:gd name="T28" fmla="*/ 176 w 342"/>
                <a:gd name="T29" fmla="*/ 25 h 211"/>
                <a:gd name="T30" fmla="*/ 190 w 342"/>
                <a:gd name="T31" fmla="*/ 44 h 211"/>
                <a:gd name="T32" fmla="*/ 194 w 342"/>
                <a:gd name="T33" fmla="*/ 65 h 211"/>
                <a:gd name="T34" fmla="*/ 194 w 342"/>
                <a:gd name="T35" fmla="*/ 80 h 211"/>
                <a:gd name="T36" fmla="*/ 232 w 342"/>
                <a:gd name="T37" fmla="*/ 67 h 211"/>
                <a:gd name="T38" fmla="*/ 271 w 342"/>
                <a:gd name="T39" fmla="*/ 55 h 211"/>
                <a:gd name="T40" fmla="*/ 302 w 342"/>
                <a:gd name="T41" fmla="*/ 48 h 211"/>
                <a:gd name="T42" fmla="*/ 325 w 342"/>
                <a:gd name="T43" fmla="*/ 48 h 211"/>
                <a:gd name="T44" fmla="*/ 336 w 342"/>
                <a:gd name="T45" fmla="*/ 51 h 211"/>
                <a:gd name="T46" fmla="*/ 342 w 342"/>
                <a:gd name="T47" fmla="*/ 59 h 211"/>
                <a:gd name="T48" fmla="*/ 340 w 342"/>
                <a:gd name="T49" fmla="*/ 69 h 211"/>
                <a:gd name="T50" fmla="*/ 330 w 342"/>
                <a:gd name="T51" fmla="*/ 84 h 211"/>
                <a:gd name="T52" fmla="*/ 309 w 342"/>
                <a:gd name="T53" fmla="*/ 103 h 211"/>
                <a:gd name="T54" fmla="*/ 285 w 342"/>
                <a:gd name="T55" fmla="*/ 120 h 211"/>
                <a:gd name="T56" fmla="*/ 252 w 342"/>
                <a:gd name="T57" fmla="*/ 137 h 211"/>
                <a:gd name="T58" fmla="*/ 285 w 342"/>
                <a:gd name="T59" fmla="*/ 152 h 211"/>
                <a:gd name="T60" fmla="*/ 308 w 342"/>
                <a:gd name="T61" fmla="*/ 167 h 211"/>
                <a:gd name="T62" fmla="*/ 323 w 342"/>
                <a:gd name="T63" fmla="*/ 181 h 211"/>
                <a:gd name="T64" fmla="*/ 294 w 342"/>
                <a:gd name="T65" fmla="*/ 190 h 211"/>
                <a:gd name="T66" fmla="*/ 249 w 342"/>
                <a:gd name="T67" fmla="*/ 202 h 211"/>
                <a:gd name="T68" fmla="*/ 197 w 342"/>
                <a:gd name="T69" fmla="*/ 209 h 211"/>
                <a:gd name="T70" fmla="*/ 148 w 342"/>
                <a:gd name="T71" fmla="*/ 211 h 211"/>
                <a:gd name="T72" fmla="*/ 89 w 342"/>
                <a:gd name="T73" fmla="*/ 211 h 211"/>
                <a:gd name="T74" fmla="*/ 34 w 342"/>
                <a:gd name="T75" fmla="*/ 207 h 211"/>
                <a:gd name="T76" fmla="*/ 0 w 342"/>
                <a:gd name="T77" fmla="*/ 205 h 211"/>
                <a:gd name="T78" fmla="*/ 0 w 342"/>
                <a:gd name="T79" fmla="*/ 20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2" h="211">
                  <a:moveTo>
                    <a:pt x="0" y="205"/>
                  </a:moveTo>
                  <a:lnTo>
                    <a:pt x="11" y="198"/>
                  </a:lnTo>
                  <a:lnTo>
                    <a:pt x="26" y="194"/>
                  </a:lnTo>
                  <a:lnTo>
                    <a:pt x="64" y="190"/>
                  </a:lnTo>
                  <a:lnTo>
                    <a:pt x="102" y="188"/>
                  </a:lnTo>
                  <a:lnTo>
                    <a:pt x="140" y="188"/>
                  </a:lnTo>
                  <a:lnTo>
                    <a:pt x="127" y="145"/>
                  </a:lnTo>
                  <a:lnTo>
                    <a:pt x="116" y="95"/>
                  </a:lnTo>
                  <a:lnTo>
                    <a:pt x="106" y="51"/>
                  </a:lnTo>
                  <a:lnTo>
                    <a:pt x="106" y="19"/>
                  </a:lnTo>
                  <a:lnTo>
                    <a:pt x="112" y="2"/>
                  </a:lnTo>
                  <a:lnTo>
                    <a:pt x="121" y="0"/>
                  </a:lnTo>
                  <a:lnTo>
                    <a:pt x="138" y="2"/>
                  </a:lnTo>
                  <a:lnTo>
                    <a:pt x="159" y="10"/>
                  </a:lnTo>
                  <a:lnTo>
                    <a:pt x="176" y="25"/>
                  </a:lnTo>
                  <a:lnTo>
                    <a:pt x="190" y="44"/>
                  </a:lnTo>
                  <a:lnTo>
                    <a:pt x="194" y="65"/>
                  </a:lnTo>
                  <a:lnTo>
                    <a:pt x="194" y="80"/>
                  </a:lnTo>
                  <a:lnTo>
                    <a:pt x="232" y="67"/>
                  </a:lnTo>
                  <a:lnTo>
                    <a:pt x="271" y="55"/>
                  </a:lnTo>
                  <a:lnTo>
                    <a:pt x="302" y="48"/>
                  </a:lnTo>
                  <a:lnTo>
                    <a:pt x="325" y="48"/>
                  </a:lnTo>
                  <a:lnTo>
                    <a:pt x="336" y="51"/>
                  </a:lnTo>
                  <a:lnTo>
                    <a:pt x="342" y="59"/>
                  </a:lnTo>
                  <a:lnTo>
                    <a:pt x="340" y="69"/>
                  </a:lnTo>
                  <a:lnTo>
                    <a:pt x="330" y="84"/>
                  </a:lnTo>
                  <a:lnTo>
                    <a:pt x="309" y="103"/>
                  </a:lnTo>
                  <a:lnTo>
                    <a:pt x="285" y="120"/>
                  </a:lnTo>
                  <a:lnTo>
                    <a:pt x="252" y="137"/>
                  </a:lnTo>
                  <a:lnTo>
                    <a:pt x="285" y="152"/>
                  </a:lnTo>
                  <a:lnTo>
                    <a:pt x="308" y="167"/>
                  </a:lnTo>
                  <a:lnTo>
                    <a:pt x="323" y="181"/>
                  </a:lnTo>
                  <a:lnTo>
                    <a:pt x="294" y="190"/>
                  </a:lnTo>
                  <a:lnTo>
                    <a:pt x="249" y="202"/>
                  </a:lnTo>
                  <a:lnTo>
                    <a:pt x="197" y="209"/>
                  </a:lnTo>
                  <a:lnTo>
                    <a:pt x="148" y="211"/>
                  </a:lnTo>
                  <a:lnTo>
                    <a:pt x="89" y="211"/>
                  </a:lnTo>
                  <a:lnTo>
                    <a:pt x="34" y="207"/>
                  </a:lnTo>
                  <a:lnTo>
                    <a:pt x="0" y="205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B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40" name="Freeform 617"/>
            <p:cNvSpPr>
              <a:spLocks/>
            </p:cNvSpPr>
            <p:nvPr/>
          </p:nvSpPr>
          <p:spPr bwMode="auto">
            <a:xfrm>
              <a:off x="6437313" y="1562100"/>
              <a:ext cx="120650" cy="212725"/>
            </a:xfrm>
            <a:custGeom>
              <a:avLst/>
              <a:gdLst>
                <a:gd name="T0" fmla="*/ 25 w 152"/>
                <a:gd name="T1" fmla="*/ 47 h 268"/>
                <a:gd name="T2" fmla="*/ 70 w 152"/>
                <a:gd name="T3" fmla="*/ 15 h 268"/>
                <a:gd name="T4" fmla="*/ 95 w 152"/>
                <a:gd name="T5" fmla="*/ 0 h 268"/>
                <a:gd name="T6" fmla="*/ 84 w 152"/>
                <a:gd name="T7" fmla="*/ 62 h 268"/>
                <a:gd name="T8" fmla="*/ 76 w 152"/>
                <a:gd name="T9" fmla="*/ 125 h 268"/>
                <a:gd name="T10" fmla="*/ 72 w 152"/>
                <a:gd name="T11" fmla="*/ 178 h 268"/>
                <a:gd name="T12" fmla="*/ 97 w 152"/>
                <a:gd name="T13" fmla="*/ 194 h 268"/>
                <a:gd name="T14" fmla="*/ 152 w 152"/>
                <a:gd name="T15" fmla="*/ 226 h 268"/>
                <a:gd name="T16" fmla="*/ 34 w 152"/>
                <a:gd name="T17" fmla="*/ 268 h 268"/>
                <a:gd name="T18" fmla="*/ 13 w 152"/>
                <a:gd name="T19" fmla="*/ 237 h 268"/>
                <a:gd name="T20" fmla="*/ 0 w 152"/>
                <a:gd name="T21" fmla="*/ 205 h 268"/>
                <a:gd name="T22" fmla="*/ 2 w 152"/>
                <a:gd name="T23" fmla="*/ 175 h 268"/>
                <a:gd name="T24" fmla="*/ 9 w 152"/>
                <a:gd name="T25" fmla="*/ 116 h 268"/>
                <a:gd name="T26" fmla="*/ 25 w 152"/>
                <a:gd name="T27" fmla="*/ 47 h 268"/>
                <a:gd name="T28" fmla="*/ 25 w 152"/>
                <a:gd name="T29" fmla="*/ 4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268">
                  <a:moveTo>
                    <a:pt x="25" y="47"/>
                  </a:moveTo>
                  <a:lnTo>
                    <a:pt x="70" y="15"/>
                  </a:lnTo>
                  <a:lnTo>
                    <a:pt x="95" y="0"/>
                  </a:lnTo>
                  <a:lnTo>
                    <a:pt x="84" y="62"/>
                  </a:lnTo>
                  <a:lnTo>
                    <a:pt x="76" y="125"/>
                  </a:lnTo>
                  <a:lnTo>
                    <a:pt x="72" y="178"/>
                  </a:lnTo>
                  <a:lnTo>
                    <a:pt x="97" y="194"/>
                  </a:lnTo>
                  <a:lnTo>
                    <a:pt x="152" y="226"/>
                  </a:lnTo>
                  <a:lnTo>
                    <a:pt x="34" y="268"/>
                  </a:lnTo>
                  <a:lnTo>
                    <a:pt x="13" y="237"/>
                  </a:lnTo>
                  <a:lnTo>
                    <a:pt x="0" y="205"/>
                  </a:lnTo>
                  <a:lnTo>
                    <a:pt x="2" y="175"/>
                  </a:lnTo>
                  <a:lnTo>
                    <a:pt x="9" y="116"/>
                  </a:lnTo>
                  <a:lnTo>
                    <a:pt x="25" y="47"/>
                  </a:lnTo>
                  <a:lnTo>
                    <a:pt x="25" y="47"/>
                  </a:lnTo>
                  <a:close/>
                </a:path>
              </a:pathLst>
            </a:custGeom>
            <a:solidFill>
              <a:srgbClr val="F5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41" name="Freeform 618"/>
            <p:cNvSpPr>
              <a:spLocks/>
            </p:cNvSpPr>
            <p:nvPr/>
          </p:nvSpPr>
          <p:spPr bwMode="auto">
            <a:xfrm>
              <a:off x="6570663" y="1476375"/>
              <a:ext cx="185738" cy="215900"/>
            </a:xfrm>
            <a:custGeom>
              <a:avLst/>
              <a:gdLst>
                <a:gd name="T0" fmla="*/ 0 w 234"/>
                <a:gd name="T1" fmla="*/ 200 h 272"/>
                <a:gd name="T2" fmla="*/ 72 w 234"/>
                <a:gd name="T3" fmla="*/ 272 h 272"/>
                <a:gd name="T4" fmla="*/ 86 w 234"/>
                <a:gd name="T5" fmla="*/ 194 h 272"/>
                <a:gd name="T6" fmla="*/ 101 w 234"/>
                <a:gd name="T7" fmla="*/ 137 h 272"/>
                <a:gd name="T8" fmla="*/ 127 w 234"/>
                <a:gd name="T9" fmla="*/ 168 h 272"/>
                <a:gd name="T10" fmla="*/ 156 w 234"/>
                <a:gd name="T11" fmla="*/ 217 h 272"/>
                <a:gd name="T12" fmla="*/ 200 w 234"/>
                <a:gd name="T13" fmla="*/ 192 h 272"/>
                <a:gd name="T14" fmla="*/ 234 w 234"/>
                <a:gd name="T15" fmla="*/ 171 h 272"/>
                <a:gd name="T16" fmla="*/ 213 w 234"/>
                <a:gd name="T17" fmla="*/ 114 h 272"/>
                <a:gd name="T18" fmla="*/ 183 w 234"/>
                <a:gd name="T19" fmla="*/ 63 h 272"/>
                <a:gd name="T20" fmla="*/ 160 w 234"/>
                <a:gd name="T21" fmla="*/ 29 h 272"/>
                <a:gd name="T22" fmla="*/ 139 w 234"/>
                <a:gd name="T23" fmla="*/ 6 h 272"/>
                <a:gd name="T24" fmla="*/ 127 w 234"/>
                <a:gd name="T25" fmla="*/ 0 h 272"/>
                <a:gd name="T26" fmla="*/ 116 w 234"/>
                <a:gd name="T27" fmla="*/ 2 h 272"/>
                <a:gd name="T28" fmla="*/ 101 w 234"/>
                <a:gd name="T29" fmla="*/ 15 h 272"/>
                <a:gd name="T30" fmla="*/ 78 w 234"/>
                <a:gd name="T31" fmla="*/ 48 h 272"/>
                <a:gd name="T32" fmla="*/ 44 w 234"/>
                <a:gd name="T33" fmla="*/ 109 h 272"/>
                <a:gd name="T34" fmla="*/ 13 w 234"/>
                <a:gd name="T35" fmla="*/ 171 h 272"/>
                <a:gd name="T36" fmla="*/ 0 w 234"/>
                <a:gd name="T37" fmla="*/ 200 h 272"/>
                <a:gd name="T38" fmla="*/ 0 w 234"/>
                <a:gd name="T39" fmla="*/ 20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272">
                  <a:moveTo>
                    <a:pt x="0" y="200"/>
                  </a:moveTo>
                  <a:lnTo>
                    <a:pt x="72" y="272"/>
                  </a:lnTo>
                  <a:lnTo>
                    <a:pt x="86" y="194"/>
                  </a:lnTo>
                  <a:lnTo>
                    <a:pt x="101" y="137"/>
                  </a:lnTo>
                  <a:lnTo>
                    <a:pt x="127" y="168"/>
                  </a:lnTo>
                  <a:lnTo>
                    <a:pt x="156" y="217"/>
                  </a:lnTo>
                  <a:lnTo>
                    <a:pt x="200" y="192"/>
                  </a:lnTo>
                  <a:lnTo>
                    <a:pt x="234" y="171"/>
                  </a:lnTo>
                  <a:lnTo>
                    <a:pt x="213" y="114"/>
                  </a:lnTo>
                  <a:lnTo>
                    <a:pt x="183" y="63"/>
                  </a:lnTo>
                  <a:lnTo>
                    <a:pt x="160" y="29"/>
                  </a:lnTo>
                  <a:lnTo>
                    <a:pt x="139" y="6"/>
                  </a:lnTo>
                  <a:lnTo>
                    <a:pt x="127" y="0"/>
                  </a:lnTo>
                  <a:lnTo>
                    <a:pt x="116" y="2"/>
                  </a:lnTo>
                  <a:lnTo>
                    <a:pt x="101" y="15"/>
                  </a:lnTo>
                  <a:lnTo>
                    <a:pt x="78" y="48"/>
                  </a:lnTo>
                  <a:lnTo>
                    <a:pt x="44" y="109"/>
                  </a:lnTo>
                  <a:lnTo>
                    <a:pt x="13" y="171"/>
                  </a:lnTo>
                  <a:lnTo>
                    <a:pt x="0" y="200"/>
                  </a:lnTo>
                  <a:lnTo>
                    <a:pt x="0" y="200"/>
                  </a:lnTo>
                  <a:close/>
                </a:path>
              </a:pathLst>
            </a:custGeom>
            <a:solidFill>
              <a:srgbClr val="F5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42" name="Freeform 619"/>
            <p:cNvSpPr>
              <a:spLocks/>
            </p:cNvSpPr>
            <p:nvPr/>
          </p:nvSpPr>
          <p:spPr bwMode="auto">
            <a:xfrm>
              <a:off x="7073901" y="1244600"/>
              <a:ext cx="366713" cy="250825"/>
            </a:xfrm>
            <a:custGeom>
              <a:avLst/>
              <a:gdLst>
                <a:gd name="T0" fmla="*/ 23 w 462"/>
                <a:gd name="T1" fmla="*/ 0 h 316"/>
                <a:gd name="T2" fmla="*/ 57 w 462"/>
                <a:gd name="T3" fmla="*/ 10 h 316"/>
                <a:gd name="T4" fmla="*/ 102 w 462"/>
                <a:gd name="T5" fmla="*/ 21 h 316"/>
                <a:gd name="T6" fmla="*/ 118 w 462"/>
                <a:gd name="T7" fmla="*/ 115 h 316"/>
                <a:gd name="T8" fmla="*/ 139 w 462"/>
                <a:gd name="T9" fmla="*/ 213 h 316"/>
                <a:gd name="T10" fmla="*/ 180 w 462"/>
                <a:gd name="T11" fmla="*/ 213 h 316"/>
                <a:gd name="T12" fmla="*/ 228 w 462"/>
                <a:gd name="T13" fmla="*/ 211 h 316"/>
                <a:gd name="T14" fmla="*/ 262 w 462"/>
                <a:gd name="T15" fmla="*/ 208 h 316"/>
                <a:gd name="T16" fmla="*/ 283 w 462"/>
                <a:gd name="T17" fmla="*/ 202 h 316"/>
                <a:gd name="T18" fmla="*/ 298 w 462"/>
                <a:gd name="T19" fmla="*/ 192 h 316"/>
                <a:gd name="T20" fmla="*/ 310 w 462"/>
                <a:gd name="T21" fmla="*/ 170 h 316"/>
                <a:gd name="T22" fmla="*/ 323 w 462"/>
                <a:gd name="T23" fmla="*/ 137 h 316"/>
                <a:gd name="T24" fmla="*/ 332 w 462"/>
                <a:gd name="T25" fmla="*/ 97 h 316"/>
                <a:gd name="T26" fmla="*/ 336 w 462"/>
                <a:gd name="T27" fmla="*/ 69 h 316"/>
                <a:gd name="T28" fmla="*/ 218 w 462"/>
                <a:gd name="T29" fmla="*/ 137 h 316"/>
                <a:gd name="T30" fmla="*/ 228 w 462"/>
                <a:gd name="T31" fmla="*/ 42 h 316"/>
                <a:gd name="T32" fmla="*/ 270 w 462"/>
                <a:gd name="T33" fmla="*/ 46 h 316"/>
                <a:gd name="T34" fmla="*/ 332 w 462"/>
                <a:gd name="T35" fmla="*/ 52 h 316"/>
                <a:gd name="T36" fmla="*/ 395 w 462"/>
                <a:gd name="T37" fmla="*/ 54 h 316"/>
                <a:gd name="T38" fmla="*/ 462 w 462"/>
                <a:gd name="T39" fmla="*/ 57 h 316"/>
                <a:gd name="T40" fmla="*/ 444 w 462"/>
                <a:gd name="T41" fmla="*/ 105 h 316"/>
                <a:gd name="T42" fmla="*/ 425 w 462"/>
                <a:gd name="T43" fmla="*/ 153 h 316"/>
                <a:gd name="T44" fmla="*/ 403 w 462"/>
                <a:gd name="T45" fmla="*/ 200 h 316"/>
                <a:gd name="T46" fmla="*/ 376 w 462"/>
                <a:gd name="T47" fmla="*/ 242 h 316"/>
                <a:gd name="T48" fmla="*/ 359 w 462"/>
                <a:gd name="T49" fmla="*/ 269 h 316"/>
                <a:gd name="T50" fmla="*/ 338 w 462"/>
                <a:gd name="T51" fmla="*/ 293 h 316"/>
                <a:gd name="T52" fmla="*/ 319 w 462"/>
                <a:gd name="T53" fmla="*/ 308 h 316"/>
                <a:gd name="T54" fmla="*/ 302 w 462"/>
                <a:gd name="T55" fmla="*/ 314 h 316"/>
                <a:gd name="T56" fmla="*/ 281 w 462"/>
                <a:gd name="T57" fmla="*/ 316 h 316"/>
                <a:gd name="T58" fmla="*/ 258 w 462"/>
                <a:gd name="T59" fmla="*/ 312 h 316"/>
                <a:gd name="T60" fmla="*/ 228 w 462"/>
                <a:gd name="T61" fmla="*/ 303 h 316"/>
                <a:gd name="T62" fmla="*/ 190 w 462"/>
                <a:gd name="T63" fmla="*/ 286 h 316"/>
                <a:gd name="T64" fmla="*/ 146 w 462"/>
                <a:gd name="T65" fmla="*/ 259 h 316"/>
                <a:gd name="T66" fmla="*/ 104 w 462"/>
                <a:gd name="T67" fmla="*/ 225 h 316"/>
                <a:gd name="T68" fmla="*/ 95 w 462"/>
                <a:gd name="T69" fmla="*/ 219 h 316"/>
                <a:gd name="T70" fmla="*/ 89 w 462"/>
                <a:gd name="T71" fmla="*/ 175 h 316"/>
                <a:gd name="T72" fmla="*/ 85 w 462"/>
                <a:gd name="T73" fmla="*/ 154 h 316"/>
                <a:gd name="T74" fmla="*/ 66 w 462"/>
                <a:gd name="T75" fmla="*/ 137 h 316"/>
                <a:gd name="T76" fmla="*/ 38 w 462"/>
                <a:gd name="T77" fmla="*/ 124 h 316"/>
                <a:gd name="T78" fmla="*/ 7 w 462"/>
                <a:gd name="T79" fmla="*/ 120 h 316"/>
                <a:gd name="T80" fmla="*/ 0 w 462"/>
                <a:gd name="T81" fmla="*/ 103 h 316"/>
                <a:gd name="T82" fmla="*/ 0 w 462"/>
                <a:gd name="T83" fmla="*/ 80 h 316"/>
                <a:gd name="T84" fmla="*/ 7 w 462"/>
                <a:gd name="T85" fmla="*/ 44 h 316"/>
                <a:gd name="T86" fmla="*/ 19 w 462"/>
                <a:gd name="T87" fmla="*/ 10 h 316"/>
                <a:gd name="T88" fmla="*/ 23 w 462"/>
                <a:gd name="T89" fmla="*/ 0 h 316"/>
                <a:gd name="T90" fmla="*/ 23 w 462"/>
                <a:gd name="T9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2" h="316">
                  <a:moveTo>
                    <a:pt x="23" y="0"/>
                  </a:moveTo>
                  <a:lnTo>
                    <a:pt x="57" y="10"/>
                  </a:lnTo>
                  <a:lnTo>
                    <a:pt x="102" y="21"/>
                  </a:lnTo>
                  <a:lnTo>
                    <a:pt x="118" y="115"/>
                  </a:lnTo>
                  <a:lnTo>
                    <a:pt x="139" y="213"/>
                  </a:lnTo>
                  <a:lnTo>
                    <a:pt x="180" y="213"/>
                  </a:lnTo>
                  <a:lnTo>
                    <a:pt x="228" y="211"/>
                  </a:lnTo>
                  <a:lnTo>
                    <a:pt x="262" y="208"/>
                  </a:lnTo>
                  <a:lnTo>
                    <a:pt x="283" y="202"/>
                  </a:lnTo>
                  <a:lnTo>
                    <a:pt x="298" y="192"/>
                  </a:lnTo>
                  <a:lnTo>
                    <a:pt x="310" y="170"/>
                  </a:lnTo>
                  <a:lnTo>
                    <a:pt x="323" y="137"/>
                  </a:lnTo>
                  <a:lnTo>
                    <a:pt x="332" y="97"/>
                  </a:lnTo>
                  <a:lnTo>
                    <a:pt x="336" y="69"/>
                  </a:lnTo>
                  <a:lnTo>
                    <a:pt x="218" y="137"/>
                  </a:lnTo>
                  <a:lnTo>
                    <a:pt x="228" y="42"/>
                  </a:lnTo>
                  <a:lnTo>
                    <a:pt x="270" y="46"/>
                  </a:lnTo>
                  <a:lnTo>
                    <a:pt x="332" y="52"/>
                  </a:lnTo>
                  <a:lnTo>
                    <a:pt x="395" y="54"/>
                  </a:lnTo>
                  <a:lnTo>
                    <a:pt x="462" y="57"/>
                  </a:lnTo>
                  <a:lnTo>
                    <a:pt x="444" y="105"/>
                  </a:lnTo>
                  <a:lnTo>
                    <a:pt x="425" y="153"/>
                  </a:lnTo>
                  <a:lnTo>
                    <a:pt x="403" y="200"/>
                  </a:lnTo>
                  <a:lnTo>
                    <a:pt x="376" y="242"/>
                  </a:lnTo>
                  <a:lnTo>
                    <a:pt x="359" y="269"/>
                  </a:lnTo>
                  <a:lnTo>
                    <a:pt x="338" y="293"/>
                  </a:lnTo>
                  <a:lnTo>
                    <a:pt x="319" y="308"/>
                  </a:lnTo>
                  <a:lnTo>
                    <a:pt x="302" y="314"/>
                  </a:lnTo>
                  <a:lnTo>
                    <a:pt x="281" y="316"/>
                  </a:lnTo>
                  <a:lnTo>
                    <a:pt x="258" y="312"/>
                  </a:lnTo>
                  <a:lnTo>
                    <a:pt x="228" y="303"/>
                  </a:lnTo>
                  <a:lnTo>
                    <a:pt x="190" y="286"/>
                  </a:lnTo>
                  <a:lnTo>
                    <a:pt x="146" y="259"/>
                  </a:lnTo>
                  <a:lnTo>
                    <a:pt x="104" y="225"/>
                  </a:lnTo>
                  <a:lnTo>
                    <a:pt x="95" y="219"/>
                  </a:lnTo>
                  <a:lnTo>
                    <a:pt x="89" y="175"/>
                  </a:lnTo>
                  <a:lnTo>
                    <a:pt x="85" y="154"/>
                  </a:lnTo>
                  <a:lnTo>
                    <a:pt x="66" y="137"/>
                  </a:lnTo>
                  <a:lnTo>
                    <a:pt x="38" y="124"/>
                  </a:lnTo>
                  <a:lnTo>
                    <a:pt x="7" y="120"/>
                  </a:lnTo>
                  <a:lnTo>
                    <a:pt x="0" y="103"/>
                  </a:lnTo>
                  <a:lnTo>
                    <a:pt x="0" y="80"/>
                  </a:lnTo>
                  <a:lnTo>
                    <a:pt x="7" y="44"/>
                  </a:lnTo>
                  <a:lnTo>
                    <a:pt x="19" y="10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5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43" name="Freeform 620"/>
            <p:cNvSpPr>
              <a:spLocks/>
            </p:cNvSpPr>
            <p:nvPr/>
          </p:nvSpPr>
          <p:spPr bwMode="auto">
            <a:xfrm>
              <a:off x="7840663" y="1601788"/>
              <a:ext cx="34925" cy="30162"/>
            </a:xfrm>
            <a:custGeom>
              <a:avLst/>
              <a:gdLst>
                <a:gd name="T0" fmla="*/ 0 w 44"/>
                <a:gd name="T1" fmla="*/ 0 h 38"/>
                <a:gd name="T2" fmla="*/ 15 w 44"/>
                <a:gd name="T3" fmla="*/ 21 h 38"/>
                <a:gd name="T4" fmla="*/ 29 w 44"/>
                <a:gd name="T5" fmla="*/ 38 h 38"/>
                <a:gd name="T6" fmla="*/ 44 w 44"/>
                <a:gd name="T7" fmla="*/ 25 h 38"/>
                <a:gd name="T8" fmla="*/ 21 w 44"/>
                <a:gd name="T9" fmla="*/ 11 h 38"/>
                <a:gd name="T10" fmla="*/ 0 w 44"/>
                <a:gd name="T11" fmla="*/ 0 h 38"/>
                <a:gd name="T12" fmla="*/ 0 w 4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8">
                  <a:moveTo>
                    <a:pt x="0" y="0"/>
                  </a:moveTo>
                  <a:lnTo>
                    <a:pt x="15" y="21"/>
                  </a:lnTo>
                  <a:lnTo>
                    <a:pt x="29" y="38"/>
                  </a:lnTo>
                  <a:lnTo>
                    <a:pt x="44" y="25"/>
                  </a:lnTo>
                  <a:lnTo>
                    <a:pt x="21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44" name="Freeform 621"/>
            <p:cNvSpPr>
              <a:spLocks/>
            </p:cNvSpPr>
            <p:nvPr/>
          </p:nvSpPr>
          <p:spPr bwMode="auto">
            <a:xfrm>
              <a:off x="7812088" y="1408113"/>
              <a:ext cx="160338" cy="158750"/>
            </a:xfrm>
            <a:custGeom>
              <a:avLst/>
              <a:gdLst>
                <a:gd name="T0" fmla="*/ 11 w 201"/>
                <a:gd name="T1" fmla="*/ 146 h 199"/>
                <a:gd name="T2" fmla="*/ 28 w 201"/>
                <a:gd name="T3" fmla="*/ 157 h 199"/>
                <a:gd name="T4" fmla="*/ 57 w 201"/>
                <a:gd name="T5" fmla="*/ 169 h 199"/>
                <a:gd name="T6" fmla="*/ 97 w 201"/>
                <a:gd name="T7" fmla="*/ 182 h 199"/>
                <a:gd name="T8" fmla="*/ 137 w 201"/>
                <a:gd name="T9" fmla="*/ 194 h 199"/>
                <a:gd name="T10" fmla="*/ 148 w 201"/>
                <a:gd name="T11" fmla="*/ 199 h 199"/>
                <a:gd name="T12" fmla="*/ 169 w 201"/>
                <a:gd name="T13" fmla="*/ 175 h 199"/>
                <a:gd name="T14" fmla="*/ 188 w 201"/>
                <a:gd name="T15" fmla="*/ 148 h 199"/>
                <a:gd name="T16" fmla="*/ 201 w 201"/>
                <a:gd name="T17" fmla="*/ 125 h 199"/>
                <a:gd name="T18" fmla="*/ 154 w 201"/>
                <a:gd name="T19" fmla="*/ 123 h 199"/>
                <a:gd name="T20" fmla="*/ 171 w 201"/>
                <a:gd name="T21" fmla="*/ 100 h 199"/>
                <a:gd name="T22" fmla="*/ 199 w 201"/>
                <a:gd name="T23" fmla="*/ 72 h 199"/>
                <a:gd name="T24" fmla="*/ 184 w 201"/>
                <a:gd name="T25" fmla="*/ 51 h 199"/>
                <a:gd name="T26" fmla="*/ 163 w 201"/>
                <a:gd name="T27" fmla="*/ 24 h 199"/>
                <a:gd name="T28" fmla="*/ 135 w 201"/>
                <a:gd name="T29" fmla="*/ 0 h 199"/>
                <a:gd name="T30" fmla="*/ 108 w 201"/>
                <a:gd name="T31" fmla="*/ 17 h 199"/>
                <a:gd name="T32" fmla="*/ 76 w 201"/>
                <a:gd name="T33" fmla="*/ 42 h 199"/>
                <a:gd name="T34" fmla="*/ 49 w 201"/>
                <a:gd name="T35" fmla="*/ 64 h 199"/>
                <a:gd name="T36" fmla="*/ 23 w 201"/>
                <a:gd name="T37" fmla="*/ 87 h 199"/>
                <a:gd name="T38" fmla="*/ 9 w 201"/>
                <a:gd name="T39" fmla="*/ 106 h 199"/>
                <a:gd name="T40" fmla="*/ 4 w 201"/>
                <a:gd name="T41" fmla="*/ 119 h 199"/>
                <a:gd name="T42" fmla="*/ 0 w 201"/>
                <a:gd name="T43" fmla="*/ 129 h 199"/>
                <a:gd name="T44" fmla="*/ 4 w 201"/>
                <a:gd name="T45" fmla="*/ 137 h 199"/>
                <a:gd name="T46" fmla="*/ 11 w 201"/>
                <a:gd name="T47" fmla="*/ 146 h 199"/>
                <a:gd name="T48" fmla="*/ 11 w 201"/>
                <a:gd name="T49" fmla="*/ 14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1" h="199">
                  <a:moveTo>
                    <a:pt x="11" y="146"/>
                  </a:moveTo>
                  <a:lnTo>
                    <a:pt x="28" y="157"/>
                  </a:lnTo>
                  <a:lnTo>
                    <a:pt x="57" y="169"/>
                  </a:lnTo>
                  <a:lnTo>
                    <a:pt x="97" y="182"/>
                  </a:lnTo>
                  <a:lnTo>
                    <a:pt x="137" y="194"/>
                  </a:lnTo>
                  <a:lnTo>
                    <a:pt x="148" y="199"/>
                  </a:lnTo>
                  <a:lnTo>
                    <a:pt x="169" y="175"/>
                  </a:lnTo>
                  <a:lnTo>
                    <a:pt x="188" y="148"/>
                  </a:lnTo>
                  <a:lnTo>
                    <a:pt x="201" y="125"/>
                  </a:lnTo>
                  <a:lnTo>
                    <a:pt x="154" y="123"/>
                  </a:lnTo>
                  <a:lnTo>
                    <a:pt x="171" y="100"/>
                  </a:lnTo>
                  <a:lnTo>
                    <a:pt x="199" y="72"/>
                  </a:lnTo>
                  <a:lnTo>
                    <a:pt x="184" y="51"/>
                  </a:lnTo>
                  <a:lnTo>
                    <a:pt x="163" y="24"/>
                  </a:lnTo>
                  <a:lnTo>
                    <a:pt x="135" y="0"/>
                  </a:lnTo>
                  <a:lnTo>
                    <a:pt x="108" y="17"/>
                  </a:lnTo>
                  <a:lnTo>
                    <a:pt x="76" y="42"/>
                  </a:lnTo>
                  <a:lnTo>
                    <a:pt x="49" y="64"/>
                  </a:lnTo>
                  <a:lnTo>
                    <a:pt x="23" y="87"/>
                  </a:lnTo>
                  <a:lnTo>
                    <a:pt x="9" y="106"/>
                  </a:lnTo>
                  <a:lnTo>
                    <a:pt x="4" y="119"/>
                  </a:lnTo>
                  <a:lnTo>
                    <a:pt x="0" y="129"/>
                  </a:lnTo>
                  <a:lnTo>
                    <a:pt x="4" y="137"/>
                  </a:lnTo>
                  <a:lnTo>
                    <a:pt x="11" y="146"/>
                  </a:lnTo>
                  <a:lnTo>
                    <a:pt x="11" y="146"/>
                  </a:lnTo>
                  <a:close/>
                </a:path>
              </a:pathLst>
            </a:custGeom>
            <a:solidFill>
              <a:srgbClr val="F5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45" name="Freeform 622"/>
            <p:cNvSpPr>
              <a:spLocks/>
            </p:cNvSpPr>
            <p:nvPr/>
          </p:nvSpPr>
          <p:spPr bwMode="auto">
            <a:xfrm>
              <a:off x="7040563" y="2052638"/>
              <a:ext cx="174625" cy="33337"/>
            </a:xfrm>
            <a:custGeom>
              <a:avLst/>
              <a:gdLst>
                <a:gd name="T0" fmla="*/ 0 w 221"/>
                <a:gd name="T1" fmla="*/ 28 h 41"/>
                <a:gd name="T2" fmla="*/ 19 w 221"/>
                <a:gd name="T3" fmla="*/ 34 h 41"/>
                <a:gd name="T4" fmla="*/ 70 w 221"/>
                <a:gd name="T5" fmla="*/ 39 h 41"/>
                <a:gd name="T6" fmla="*/ 139 w 221"/>
                <a:gd name="T7" fmla="*/ 41 h 41"/>
                <a:gd name="T8" fmla="*/ 194 w 221"/>
                <a:gd name="T9" fmla="*/ 39 h 41"/>
                <a:gd name="T10" fmla="*/ 221 w 221"/>
                <a:gd name="T11" fmla="*/ 34 h 41"/>
                <a:gd name="T12" fmla="*/ 217 w 221"/>
                <a:gd name="T13" fmla="*/ 17 h 41"/>
                <a:gd name="T14" fmla="*/ 211 w 221"/>
                <a:gd name="T15" fmla="*/ 5 h 41"/>
                <a:gd name="T16" fmla="*/ 184 w 221"/>
                <a:gd name="T17" fmla="*/ 1 h 41"/>
                <a:gd name="T18" fmla="*/ 156 w 221"/>
                <a:gd name="T19" fmla="*/ 0 h 41"/>
                <a:gd name="T20" fmla="*/ 122 w 221"/>
                <a:gd name="T21" fmla="*/ 1 h 41"/>
                <a:gd name="T22" fmla="*/ 91 w 221"/>
                <a:gd name="T23" fmla="*/ 5 h 41"/>
                <a:gd name="T24" fmla="*/ 61 w 221"/>
                <a:gd name="T25" fmla="*/ 9 h 41"/>
                <a:gd name="T26" fmla="*/ 27 w 221"/>
                <a:gd name="T27" fmla="*/ 19 h 41"/>
                <a:gd name="T28" fmla="*/ 0 w 221"/>
                <a:gd name="T29" fmla="*/ 28 h 41"/>
                <a:gd name="T30" fmla="*/ 0 w 221"/>
                <a:gd name="T31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1" h="41">
                  <a:moveTo>
                    <a:pt x="0" y="28"/>
                  </a:moveTo>
                  <a:lnTo>
                    <a:pt x="19" y="34"/>
                  </a:lnTo>
                  <a:lnTo>
                    <a:pt x="70" y="39"/>
                  </a:lnTo>
                  <a:lnTo>
                    <a:pt x="139" y="41"/>
                  </a:lnTo>
                  <a:lnTo>
                    <a:pt x="194" y="39"/>
                  </a:lnTo>
                  <a:lnTo>
                    <a:pt x="221" y="34"/>
                  </a:lnTo>
                  <a:lnTo>
                    <a:pt x="217" y="17"/>
                  </a:lnTo>
                  <a:lnTo>
                    <a:pt x="211" y="5"/>
                  </a:lnTo>
                  <a:lnTo>
                    <a:pt x="184" y="1"/>
                  </a:lnTo>
                  <a:lnTo>
                    <a:pt x="156" y="0"/>
                  </a:lnTo>
                  <a:lnTo>
                    <a:pt x="122" y="1"/>
                  </a:lnTo>
                  <a:lnTo>
                    <a:pt x="91" y="5"/>
                  </a:lnTo>
                  <a:lnTo>
                    <a:pt x="61" y="9"/>
                  </a:lnTo>
                  <a:lnTo>
                    <a:pt x="27" y="19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5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46" name="Freeform 623"/>
            <p:cNvSpPr>
              <a:spLocks/>
            </p:cNvSpPr>
            <p:nvPr/>
          </p:nvSpPr>
          <p:spPr bwMode="auto">
            <a:xfrm>
              <a:off x="6124576" y="2090738"/>
              <a:ext cx="349250" cy="338137"/>
            </a:xfrm>
            <a:custGeom>
              <a:avLst/>
              <a:gdLst>
                <a:gd name="T0" fmla="*/ 53 w 441"/>
                <a:gd name="T1" fmla="*/ 337 h 426"/>
                <a:gd name="T2" fmla="*/ 80 w 441"/>
                <a:gd name="T3" fmla="*/ 352 h 426"/>
                <a:gd name="T4" fmla="*/ 99 w 441"/>
                <a:gd name="T5" fmla="*/ 361 h 426"/>
                <a:gd name="T6" fmla="*/ 121 w 441"/>
                <a:gd name="T7" fmla="*/ 369 h 426"/>
                <a:gd name="T8" fmla="*/ 171 w 441"/>
                <a:gd name="T9" fmla="*/ 369 h 426"/>
                <a:gd name="T10" fmla="*/ 260 w 441"/>
                <a:gd name="T11" fmla="*/ 365 h 426"/>
                <a:gd name="T12" fmla="*/ 304 w 441"/>
                <a:gd name="T13" fmla="*/ 359 h 426"/>
                <a:gd name="T14" fmla="*/ 327 w 441"/>
                <a:gd name="T15" fmla="*/ 314 h 426"/>
                <a:gd name="T16" fmla="*/ 355 w 441"/>
                <a:gd name="T17" fmla="*/ 240 h 426"/>
                <a:gd name="T18" fmla="*/ 378 w 441"/>
                <a:gd name="T19" fmla="*/ 162 h 426"/>
                <a:gd name="T20" fmla="*/ 319 w 441"/>
                <a:gd name="T21" fmla="*/ 122 h 426"/>
                <a:gd name="T22" fmla="*/ 273 w 441"/>
                <a:gd name="T23" fmla="*/ 105 h 426"/>
                <a:gd name="T24" fmla="*/ 237 w 441"/>
                <a:gd name="T25" fmla="*/ 97 h 426"/>
                <a:gd name="T26" fmla="*/ 214 w 441"/>
                <a:gd name="T27" fmla="*/ 101 h 426"/>
                <a:gd name="T28" fmla="*/ 190 w 441"/>
                <a:gd name="T29" fmla="*/ 112 h 426"/>
                <a:gd name="T30" fmla="*/ 165 w 441"/>
                <a:gd name="T31" fmla="*/ 135 h 426"/>
                <a:gd name="T32" fmla="*/ 144 w 441"/>
                <a:gd name="T33" fmla="*/ 162 h 426"/>
                <a:gd name="T34" fmla="*/ 125 w 441"/>
                <a:gd name="T35" fmla="*/ 192 h 426"/>
                <a:gd name="T36" fmla="*/ 213 w 441"/>
                <a:gd name="T37" fmla="*/ 200 h 426"/>
                <a:gd name="T38" fmla="*/ 258 w 441"/>
                <a:gd name="T39" fmla="*/ 198 h 426"/>
                <a:gd name="T40" fmla="*/ 205 w 441"/>
                <a:gd name="T41" fmla="*/ 274 h 426"/>
                <a:gd name="T42" fmla="*/ 156 w 441"/>
                <a:gd name="T43" fmla="*/ 262 h 426"/>
                <a:gd name="T44" fmla="*/ 81 w 441"/>
                <a:gd name="T45" fmla="*/ 238 h 426"/>
                <a:gd name="T46" fmla="*/ 24 w 441"/>
                <a:gd name="T47" fmla="*/ 217 h 426"/>
                <a:gd name="T48" fmla="*/ 7 w 441"/>
                <a:gd name="T49" fmla="*/ 205 h 426"/>
                <a:gd name="T50" fmla="*/ 0 w 441"/>
                <a:gd name="T51" fmla="*/ 165 h 426"/>
                <a:gd name="T52" fmla="*/ 26 w 441"/>
                <a:gd name="T53" fmla="*/ 131 h 426"/>
                <a:gd name="T54" fmla="*/ 76 w 441"/>
                <a:gd name="T55" fmla="*/ 91 h 426"/>
                <a:gd name="T56" fmla="*/ 131 w 441"/>
                <a:gd name="T57" fmla="*/ 55 h 426"/>
                <a:gd name="T58" fmla="*/ 184 w 441"/>
                <a:gd name="T59" fmla="*/ 25 h 426"/>
                <a:gd name="T60" fmla="*/ 230 w 441"/>
                <a:gd name="T61" fmla="*/ 6 h 426"/>
                <a:gd name="T62" fmla="*/ 252 w 441"/>
                <a:gd name="T63" fmla="*/ 0 h 426"/>
                <a:gd name="T64" fmla="*/ 275 w 441"/>
                <a:gd name="T65" fmla="*/ 0 h 426"/>
                <a:gd name="T66" fmla="*/ 292 w 441"/>
                <a:gd name="T67" fmla="*/ 6 h 426"/>
                <a:gd name="T68" fmla="*/ 313 w 441"/>
                <a:gd name="T69" fmla="*/ 21 h 426"/>
                <a:gd name="T70" fmla="*/ 338 w 441"/>
                <a:gd name="T71" fmla="*/ 49 h 426"/>
                <a:gd name="T72" fmla="*/ 363 w 441"/>
                <a:gd name="T73" fmla="*/ 86 h 426"/>
                <a:gd name="T74" fmla="*/ 393 w 441"/>
                <a:gd name="T75" fmla="*/ 148 h 426"/>
                <a:gd name="T76" fmla="*/ 418 w 441"/>
                <a:gd name="T77" fmla="*/ 213 h 426"/>
                <a:gd name="T78" fmla="*/ 435 w 441"/>
                <a:gd name="T79" fmla="*/ 264 h 426"/>
                <a:gd name="T80" fmla="*/ 439 w 441"/>
                <a:gd name="T81" fmla="*/ 287 h 426"/>
                <a:gd name="T82" fmla="*/ 441 w 441"/>
                <a:gd name="T83" fmla="*/ 304 h 426"/>
                <a:gd name="T84" fmla="*/ 435 w 441"/>
                <a:gd name="T85" fmla="*/ 321 h 426"/>
                <a:gd name="T86" fmla="*/ 427 w 441"/>
                <a:gd name="T87" fmla="*/ 340 h 426"/>
                <a:gd name="T88" fmla="*/ 406 w 441"/>
                <a:gd name="T89" fmla="*/ 365 h 426"/>
                <a:gd name="T90" fmla="*/ 376 w 441"/>
                <a:gd name="T91" fmla="*/ 395 h 426"/>
                <a:gd name="T92" fmla="*/ 353 w 441"/>
                <a:gd name="T93" fmla="*/ 411 h 426"/>
                <a:gd name="T94" fmla="*/ 334 w 441"/>
                <a:gd name="T95" fmla="*/ 418 h 426"/>
                <a:gd name="T96" fmla="*/ 311 w 441"/>
                <a:gd name="T97" fmla="*/ 426 h 426"/>
                <a:gd name="T98" fmla="*/ 254 w 441"/>
                <a:gd name="T99" fmla="*/ 426 h 426"/>
                <a:gd name="T100" fmla="*/ 186 w 441"/>
                <a:gd name="T101" fmla="*/ 422 h 426"/>
                <a:gd name="T102" fmla="*/ 148 w 441"/>
                <a:gd name="T103" fmla="*/ 415 h 426"/>
                <a:gd name="T104" fmla="*/ 104 w 441"/>
                <a:gd name="T105" fmla="*/ 397 h 426"/>
                <a:gd name="T106" fmla="*/ 80 w 441"/>
                <a:gd name="T107" fmla="*/ 382 h 426"/>
                <a:gd name="T108" fmla="*/ 62 w 441"/>
                <a:gd name="T109" fmla="*/ 357 h 426"/>
                <a:gd name="T110" fmla="*/ 53 w 441"/>
                <a:gd name="T111" fmla="*/ 337 h 426"/>
                <a:gd name="T112" fmla="*/ 53 w 441"/>
                <a:gd name="T113" fmla="*/ 33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1" h="426">
                  <a:moveTo>
                    <a:pt x="53" y="337"/>
                  </a:moveTo>
                  <a:lnTo>
                    <a:pt x="80" y="352"/>
                  </a:lnTo>
                  <a:lnTo>
                    <a:pt x="99" y="361"/>
                  </a:lnTo>
                  <a:lnTo>
                    <a:pt x="121" y="369"/>
                  </a:lnTo>
                  <a:lnTo>
                    <a:pt x="171" y="369"/>
                  </a:lnTo>
                  <a:lnTo>
                    <a:pt x="260" y="365"/>
                  </a:lnTo>
                  <a:lnTo>
                    <a:pt x="304" y="359"/>
                  </a:lnTo>
                  <a:lnTo>
                    <a:pt x="327" y="314"/>
                  </a:lnTo>
                  <a:lnTo>
                    <a:pt x="355" y="240"/>
                  </a:lnTo>
                  <a:lnTo>
                    <a:pt x="378" y="162"/>
                  </a:lnTo>
                  <a:lnTo>
                    <a:pt x="319" y="122"/>
                  </a:lnTo>
                  <a:lnTo>
                    <a:pt x="273" y="105"/>
                  </a:lnTo>
                  <a:lnTo>
                    <a:pt x="237" y="97"/>
                  </a:lnTo>
                  <a:lnTo>
                    <a:pt x="214" y="101"/>
                  </a:lnTo>
                  <a:lnTo>
                    <a:pt x="190" y="112"/>
                  </a:lnTo>
                  <a:lnTo>
                    <a:pt x="165" y="135"/>
                  </a:lnTo>
                  <a:lnTo>
                    <a:pt x="144" y="162"/>
                  </a:lnTo>
                  <a:lnTo>
                    <a:pt x="125" y="192"/>
                  </a:lnTo>
                  <a:lnTo>
                    <a:pt x="213" y="200"/>
                  </a:lnTo>
                  <a:lnTo>
                    <a:pt x="258" y="198"/>
                  </a:lnTo>
                  <a:lnTo>
                    <a:pt x="205" y="274"/>
                  </a:lnTo>
                  <a:lnTo>
                    <a:pt x="156" y="262"/>
                  </a:lnTo>
                  <a:lnTo>
                    <a:pt x="81" y="238"/>
                  </a:lnTo>
                  <a:lnTo>
                    <a:pt x="24" y="217"/>
                  </a:lnTo>
                  <a:lnTo>
                    <a:pt x="7" y="205"/>
                  </a:lnTo>
                  <a:lnTo>
                    <a:pt x="0" y="165"/>
                  </a:lnTo>
                  <a:lnTo>
                    <a:pt x="26" y="131"/>
                  </a:lnTo>
                  <a:lnTo>
                    <a:pt x="76" y="91"/>
                  </a:lnTo>
                  <a:lnTo>
                    <a:pt x="131" y="55"/>
                  </a:lnTo>
                  <a:lnTo>
                    <a:pt x="184" y="25"/>
                  </a:lnTo>
                  <a:lnTo>
                    <a:pt x="230" y="6"/>
                  </a:lnTo>
                  <a:lnTo>
                    <a:pt x="252" y="0"/>
                  </a:lnTo>
                  <a:lnTo>
                    <a:pt x="275" y="0"/>
                  </a:lnTo>
                  <a:lnTo>
                    <a:pt x="292" y="6"/>
                  </a:lnTo>
                  <a:lnTo>
                    <a:pt x="313" y="21"/>
                  </a:lnTo>
                  <a:lnTo>
                    <a:pt x="338" y="49"/>
                  </a:lnTo>
                  <a:lnTo>
                    <a:pt x="363" y="86"/>
                  </a:lnTo>
                  <a:lnTo>
                    <a:pt x="393" y="148"/>
                  </a:lnTo>
                  <a:lnTo>
                    <a:pt x="418" y="213"/>
                  </a:lnTo>
                  <a:lnTo>
                    <a:pt x="435" y="264"/>
                  </a:lnTo>
                  <a:lnTo>
                    <a:pt x="439" y="287"/>
                  </a:lnTo>
                  <a:lnTo>
                    <a:pt x="441" y="304"/>
                  </a:lnTo>
                  <a:lnTo>
                    <a:pt x="435" y="321"/>
                  </a:lnTo>
                  <a:lnTo>
                    <a:pt x="427" y="340"/>
                  </a:lnTo>
                  <a:lnTo>
                    <a:pt x="406" y="365"/>
                  </a:lnTo>
                  <a:lnTo>
                    <a:pt x="376" y="395"/>
                  </a:lnTo>
                  <a:lnTo>
                    <a:pt x="353" y="411"/>
                  </a:lnTo>
                  <a:lnTo>
                    <a:pt x="334" y="418"/>
                  </a:lnTo>
                  <a:lnTo>
                    <a:pt x="311" y="426"/>
                  </a:lnTo>
                  <a:lnTo>
                    <a:pt x="254" y="426"/>
                  </a:lnTo>
                  <a:lnTo>
                    <a:pt x="186" y="422"/>
                  </a:lnTo>
                  <a:lnTo>
                    <a:pt x="148" y="415"/>
                  </a:lnTo>
                  <a:lnTo>
                    <a:pt x="104" y="397"/>
                  </a:lnTo>
                  <a:lnTo>
                    <a:pt x="80" y="382"/>
                  </a:lnTo>
                  <a:lnTo>
                    <a:pt x="62" y="357"/>
                  </a:lnTo>
                  <a:lnTo>
                    <a:pt x="53" y="337"/>
                  </a:lnTo>
                  <a:lnTo>
                    <a:pt x="53" y="337"/>
                  </a:lnTo>
                  <a:close/>
                </a:path>
              </a:pathLst>
            </a:custGeom>
            <a:solidFill>
              <a:srgbClr val="F5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47" name="Freeform 624"/>
            <p:cNvSpPr>
              <a:spLocks/>
            </p:cNvSpPr>
            <p:nvPr/>
          </p:nvSpPr>
          <p:spPr bwMode="auto">
            <a:xfrm>
              <a:off x="7167563" y="2535238"/>
              <a:ext cx="14288" cy="15875"/>
            </a:xfrm>
            <a:custGeom>
              <a:avLst/>
              <a:gdLst>
                <a:gd name="T0" fmla="*/ 0 w 17"/>
                <a:gd name="T1" fmla="*/ 0 h 19"/>
                <a:gd name="T2" fmla="*/ 17 w 17"/>
                <a:gd name="T3" fmla="*/ 6 h 19"/>
                <a:gd name="T4" fmla="*/ 15 w 17"/>
                <a:gd name="T5" fmla="*/ 19 h 19"/>
                <a:gd name="T6" fmla="*/ 0 w 17"/>
                <a:gd name="T7" fmla="*/ 0 h 19"/>
                <a:gd name="T8" fmla="*/ 0 w 17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0" y="0"/>
                  </a:moveTo>
                  <a:lnTo>
                    <a:pt x="17" y="6"/>
                  </a:lnTo>
                  <a:lnTo>
                    <a:pt x="15" y="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48" name="Freeform 625"/>
            <p:cNvSpPr>
              <a:spLocks/>
            </p:cNvSpPr>
            <p:nvPr/>
          </p:nvSpPr>
          <p:spPr bwMode="auto">
            <a:xfrm>
              <a:off x="6986588" y="2417763"/>
              <a:ext cx="323850" cy="255587"/>
            </a:xfrm>
            <a:custGeom>
              <a:avLst/>
              <a:gdLst>
                <a:gd name="T0" fmla="*/ 47 w 406"/>
                <a:gd name="T1" fmla="*/ 0 h 321"/>
                <a:gd name="T2" fmla="*/ 49 w 406"/>
                <a:gd name="T3" fmla="*/ 21 h 321"/>
                <a:gd name="T4" fmla="*/ 53 w 406"/>
                <a:gd name="T5" fmla="*/ 36 h 321"/>
                <a:gd name="T6" fmla="*/ 66 w 406"/>
                <a:gd name="T7" fmla="*/ 60 h 321"/>
                <a:gd name="T8" fmla="*/ 81 w 406"/>
                <a:gd name="T9" fmla="*/ 79 h 321"/>
                <a:gd name="T10" fmla="*/ 77 w 406"/>
                <a:gd name="T11" fmla="*/ 131 h 321"/>
                <a:gd name="T12" fmla="*/ 72 w 406"/>
                <a:gd name="T13" fmla="*/ 173 h 321"/>
                <a:gd name="T14" fmla="*/ 123 w 406"/>
                <a:gd name="T15" fmla="*/ 205 h 321"/>
                <a:gd name="T16" fmla="*/ 228 w 406"/>
                <a:gd name="T17" fmla="*/ 260 h 321"/>
                <a:gd name="T18" fmla="*/ 256 w 406"/>
                <a:gd name="T19" fmla="*/ 270 h 321"/>
                <a:gd name="T20" fmla="*/ 319 w 406"/>
                <a:gd name="T21" fmla="*/ 188 h 321"/>
                <a:gd name="T22" fmla="*/ 344 w 406"/>
                <a:gd name="T23" fmla="*/ 197 h 321"/>
                <a:gd name="T24" fmla="*/ 382 w 406"/>
                <a:gd name="T25" fmla="*/ 216 h 321"/>
                <a:gd name="T26" fmla="*/ 406 w 406"/>
                <a:gd name="T27" fmla="*/ 235 h 321"/>
                <a:gd name="T28" fmla="*/ 387 w 406"/>
                <a:gd name="T29" fmla="*/ 254 h 321"/>
                <a:gd name="T30" fmla="*/ 349 w 406"/>
                <a:gd name="T31" fmla="*/ 273 h 321"/>
                <a:gd name="T32" fmla="*/ 298 w 406"/>
                <a:gd name="T33" fmla="*/ 290 h 321"/>
                <a:gd name="T34" fmla="*/ 245 w 406"/>
                <a:gd name="T35" fmla="*/ 302 h 321"/>
                <a:gd name="T36" fmla="*/ 193 w 406"/>
                <a:gd name="T37" fmla="*/ 313 h 321"/>
                <a:gd name="T38" fmla="*/ 148 w 406"/>
                <a:gd name="T39" fmla="*/ 319 h 321"/>
                <a:gd name="T40" fmla="*/ 121 w 406"/>
                <a:gd name="T41" fmla="*/ 321 h 321"/>
                <a:gd name="T42" fmla="*/ 97 w 406"/>
                <a:gd name="T43" fmla="*/ 317 h 321"/>
                <a:gd name="T44" fmla="*/ 70 w 406"/>
                <a:gd name="T45" fmla="*/ 302 h 321"/>
                <a:gd name="T46" fmla="*/ 41 w 406"/>
                <a:gd name="T47" fmla="*/ 275 h 321"/>
                <a:gd name="T48" fmla="*/ 19 w 406"/>
                <a:gd name="T49" fmla="*/ 241 h 321"/>
                <a:gd name="T50" fmla="*/ 3 w 406"/>
                <a:gd name="T51" fmla="*/ 207 h 321"/>
                <a:gd name="T52" fmla="*/ 0 w 406"/>
                <a:gd name="T53" fmla="*/ 188 h 321"/>
                <a:gd name="T54" fmla="*/ 7 w 406"/>
                <a:gd name="T55" fmla="*/ 138 h 321"/>
                <a:gd name="T56" fmla="*/ 20 w 406"/>
                <a:gd name="T57" fmla="*/ 79 h 321"/>
                <a:gd name="T58" fmla="*/ 34 w 406"/>
                <a:gd name="T59" fmla="*/ 22 h 321"/>
                <a:gd name="T60" fmla="*/ 47 w 406"/>
                <a:gd name="T61" fmla="*/ 0 h 321"/>
                <a:gd name="T62" fmla="*/ 47 w 406"/>
                <a:gd name="T6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6" h="321">
                  <a:moveTo>
                    <a:pt x="47" y="0"/>
                  </a:moveTo>
                  <a:lnTo>
                    <a:pt x="49" y="21"/>
                  </a:lnTo>
                  <a:lnTo>
                    <a:pt x="53" y="36"/>
                  </a:lnTo>
                  <a:lnTo>
                    <a:pt x="66" y="60"/>
                  </a:lnTo>
                  <a:lnTo>
                    <a:pt x="81" y="79"/>
                  </a:lnTo>
                  <a:lnTo>
                    <a:pt x="77" y="131"/>
                  </a:lnTo>
                  <a:lnTo>
                    <a:pt x="72" y="173"/>
                  </a:lnTo>
                  <a:lnTo>
                    <a:pt x="123" y="205"/>
                  </a:lnTo>
                  <a:lnTo>
                    <a:pt x="228" y="260"/>
                  </a:lnTo>
                  <a:lnTo>
                    <a:pt x="256" y="270"/>
                  </a:lnTo>
                  <a:lnTo>
                    <a:pt x="319" y="188"/>
                  </a:lnTo>
                  <a:lnTo>
                    <a:pt x="344" y="197"/>
                  </a:lnTo>
                  <a:lnTo>
                    <a:pt x="382" y="216"/>
                  </a:lnTo>
                  <a:lnTo>
                    <a:pt x="406" y="235"/>
                  </a:lnTo>
                  <a:lnTo>
                    <a:pt x="387" y="254"/>
                  </a:lnTo>
                  <a:lnTo>
                    <a:pt x="349" y="273"/>
                  </a:lnTo>
                  <a:lnTo>
                    <a:pt x="298" y="290"/>
                  </a:lnTo>
                  <a:lnTo>
                    <a:pt x="245" y="302"/>
                  </a:lnTo>
                  <a:lnTo>
                    <a:pt x="193" y="313"/>
                  </a:lnTo>
                  <a:lnTo>
                    <a:pt x="148" y="319"/>
                  </a:lnTo>
                  <a:lnTo>
                    <a:pt x="121" y="321"/>
                  </a:lnTo>
                  <a:lnTo>
                    <a:pt x="97" y="317"/>
                  </a:lnTo>
                  <a:lnTo>
                    <a:pt x="70" y="302"/>
                  </a:lnTo>
                  <a:lnTo>
                    <a:pt x="41" y="275"/>
                  </a:lnTo>
                  <a:lnTo>
                    <a:pt x="19" y="241"/>
                  </a:lnTo>
                  <a:lnTo>
                    <a:pt x="3" y="207"/>
                  </a:lnTo>
                  <a:lnTo>
                    <a:pt x="0" y="188"/>
                  </a:lnTo>
                  <a:lnTo>
                    <a:pt x="7" y="138"/>
                  </a:lnTo>
                  <a:lnTo>
                    <a:pt x="20" y="79"/>
                  </a:lnTo>
                  <a:lnTo>
                    <a:pt x="34" y="22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5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49" name="Freeform 626"/>
            <p:cNvSpPr>
              <a:spLocks/>
            </p:cNvSpPr>
            <p:nvPr/>
          </p:nvSpPr>
          <p:spPr bwMode="auto">
            <a:xfrm>
              <a:off x="6665913" y="2592388"/>
              <a:ext cx="360363" cy="331787"/>
            </a:xfrm>
            <a:custGeom>
              <a:avLst/>
              <a:gdLst>
                <a:gd name="T0" fmla="*/ 44 w 454"/>
                <a:gd name="T1" fmla="*/ 325 h 419"/>
                <a:gd name="T2" fmla="*/ 68 w 454"/>
                <a:gd name="T3" fmla="*/ 358 h 419"/>
                <a:gd name="T4" fmla="*/ 93 w 454"/>
                <a:gd name="T5" fmla="*/ 386 h 419"/>
                <a:gd name="T6" fmla="*/ 114 w 454"/>
                <a:gd name="T7" fmla="*/ 401 h 419"/>
                <a:gd name="T8" fmla="*/ 154 w 454"/>
                <a:gd name="T9" fmla="*/ 419 h 419"/>
                <a:gd name="T10" fmla="*/ 194 w 454"/>
                <a:gd name="T11" fmla="*/ 405 h 419"/>
                <a:gd name="T12" fmla="*/ 239 w 454"/>
                <a:gd name="T13" fmla="*/ 388 h 419"/>
                <a:gd name="T14" fmla="*/ 281 w 454"/>
                <a:gd name="T15" fmla="*/ 375 h 419"/>
                <a:gd name="T16" fmla="*/ 315 w 454"/>
                <a:gd name="T17" fmla="*/ 367 h 419"/>
                <a:gd name="T18" fmla="*/ 351 w 454"/>
                <a:gd name="T19" fmla="*/ 361 h 419"/>
                <a:gd name="T20" fmla="*/ 403 w 454"/>
                <a:gd name="T21" fmla="*/ 360 h 419"/>
                <a:gd name="T22" fmla="*/ 433 w 454"/>
                <a:gd name="T23" fmla="*/ 360 h 419"/>
                <a:gd name="T24" fmla="*/ 446 w 454"/>
                <a:gd name="T25" fmla="*/ 342 h 419"/>
                <a:gd name="T26" fmla="*/ 454 w 454"/>
                <a:gd name="T27" fmla="*/ 318 h 419"/>
                <a:gd name="T28" fmla="*/ 454 w 454"/>
                <a:gd name="T29" fmla="*/ 293 h 419"/>
                <a:gd name="T30" fmla="*/ 446 w 454"/>
                <a:gd name="T31" fmla="*/ 255 h 419"/>
                <a:gd name="T32" fmla="*/ 418 w 454"/>
                <a:gd name="T33" fmla="*/ 173 h 419"/>
                <a:gd name="T34" fmla="*/ 387 w 454"/>
                <a:gd name="T35" fmla="*/ 112 h 419"/>
                <a:gd name="T36" fmla="*/ 353 w 454"/>
                <a:gd name="T37" fmla="*/ 52 h 419"/>
                <a:gd name="T38" fmla="*/ 329 w 454"/>
                <a:gd name="T39" fmla="*/ 27 h 419"/>
                <a:gd name="T40" fmla="*/ 304 w 454"/>
                <a:gd name="T41" fmla="*/ 10 h 419"/>
                <a:gd name="T42" fmla="*/ 279 w 454"/>
                <a:gd name="T43" fmla="*/ 0 h 419"/>
                <a:gd name="T44" fmla="*/ 258 w 454"/>
                <a:gd name="T45" fmla="*/ 2 h 419"/>
                <a:gd name="T46" fmla="*/ 232 w 454"/>
                <a:gd name="T47" fmla="*/ 10 h 419"/>
                <a:gd name="T48" fmla="*/ 188 w 454"/>
                <a:gd name="T49" fmla="*/ 33 h 419"/>
                <a:gd name="T50" fmla="*/ 133 w 454"/>
                <a:gd name="T51" fmla="*/ 67 h 419"/>
                <a:gd name="T52" fmla="*/ 85 w 454"/>
                <a:gd name="T53" fmla="*/ 99 h 419"/>
                <a:gd name="T54" fmla="*/ 49 w 454"/>
                <a:gd name="T55" fmla="*/ 131 h 419"/>
                <a:gd name="T56" fmla="*/ 21 w 454"/>
                <a:gd name="T57" fmla="*/ 156 h 419"/>
                <a:gd name="T58" fmla="*/ 4 w 454"/>
                <a:gd name="T59" fmla="*/ 181 h 419"/>
                <a:gd name="T60" fmla="*/ 0 w 454"/>
                <a:gd name="T61" fmla="*/ 194 h 419"/>
                <a:gd name="T62" fmla="*/ 6 w 454"/>
                <a:gd name="T63" fmla="*/ 206 h 419"/>
                <a:gd name="T64" fmla="*/ 23 w 454"/>
                <a:gd name="T65" fmla="*/ 219 h 419"/>
                <a:gd name="T66" fmla="*/ 57 w 454"/>
                <a:gd name="T67" fmla="*/ 234 h 419"/>
                <a:gd name="T68" fmla="*/ 123 w 454"/>
                <a:gd name="T69" fmla="*/ 255 h 419"/>
                <a:gd name="T70" fmla="*/ 196 w 454"/>
                <a:gd name="T71" fmla="*/ 276 h 419"/>
                <a:gd name="T72" fmla="*/ 215 w 454"/>
                <a:gd name="T73" fmla="*/ 280 h 419"/>
                <a:gd name="T74" fmla="*/ 272 w 454"/>
                <a:gd name="T75" fmla="*/ 200 h 419"/>
                <a:gd name="T76" fmla="*/ 137 w 454"/>
                <a:gd name="T77" fmla="*/ 196 h 419"/>
                <a:gd name="T78" fmla="*/ 169 w 454"/>
                <a:gd name="T79" fmla="*/ 160 h 419"/>
                <a:gd name="T80" fmla="*/ 205 w 454"/>
                <a:gd name="T81" fmla="*/ 128 h 419"/>
                <a:gd name="T82" fmla="*/ 228 w 454"/>
                <a:gd name="T83" fmla="*/ 112 h 419"/>
                <a:gd name="T84" fmla="*/ 249 w 454"/>
                <a:gd name="T85" fmla="*/ 107 h 419"/>
                <a:gd name="T86" fmla="*/ 277 w 454"/>
                <a:gd name="T87" fmla="*/ 114 h 419"/>
                <a:gd name="T88" fmla="*/ 325 w 454"/>
                <a:gd name="T89" fmla="*/ 137 h 419"/>
                <a:gd name="T90" fmla="*/ 386 w 454"/>
                <a:gd name="T91" fmla="*/ 171 h 419"/>
                <a:gd name="T92" fmla="*/ 315 w 454"/>
                <a:gd name="T93" fmla="*/ 361 h 419"/>
                <a:gd name="T94" fmla="*/ 129 w 454"/>
                <a:gd name="T95" fmla="*/ 371 h 419"/>
                <a:gd name="T96" fmla="*/ 44 w 454"/>
                <a:gd name="T97" fmla="*/ 325 h 419"/>
                <a:gd name="T98" fmla="*/ 44 w 454"/>
                <a:gd name="T99" fmla="*/ 325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4" h="419">
                  <a:moveTo>
                    <a:pt x="44" y="325"/>
                  </a:moveTo>
                  <a:lnTo>
                    <a:pt x="68" y="358"/>
                  </a:lnTo>
                  <a:lnTo>
                    <a:pt x="93" y="386"/>
                  </a:lnTo>
                  <a:lnTo>
                    <a:pt x="114" y="401"/>
                  </a:lnTo>
                  <a:lnTo>
                    <a:pt x="154" y="419"/>
                  </a:lnTo>
                  <a:lnTo>
                    <a:pt x="194" y="405"/>
                  </a:lnTo>
                  <a:lnTo>
                    <a:pt x="239" y="388"/>
                  </a:lnTo>
                  <a:lnTo>
                    <a:pt x="281" y="375"/>
                  </a:lnTo>
                  <a:lnTo>
                    <a:pt x="315" y="367"/>
                  </a:lnTo>
                  <a:lnTo>
                    <a:pt x="351" y="361"/>
                  </a:lnTo>
                  <a:lnTo>
                    <a:pt x="403" y="360"/>
                  </a:lnTo>
                  <a:lnTo>
                    <a:pt x="433" y="360"/>
                  </a:lnTo>
                  <a:lnTo>
                    <a:pt x="446" y="342"/>
                  </a:lnTo>
                  <a:lnTo>
                    <a:pt x="454" y="318"/>
                  </a:lnTo>
                  <a:lnTo>
                    <a:pt x="454" y="293"/>
                  </a:lnTo>
                  <a:lnTo>
                    <a:pt x="446" y="255"/>
                  </a:lnTo>
                  <a:lnTo>
                    <a:pt x="418" y="173"/>
                  </a:lnTo>
                  <a:lnTo>
                    <a:pt x="387" y="112"/>
                  </a:lnTo>
                  <a:lnTo>
                    <a:pt x="353" y="52"/>
                  </a:lnTo>
                  <a:lnTo>
                    <a:pt x="329" y="27"/>
                  </a:lnTo>
                  <a:lnTo>
                    <a:pt x="304" y="10"/>
                  </a:lnTo>
                  <a:lnTo>
                    <a:pt x="279" y="0"/>
                  </a:lnTo>
                  <a:lnTo>
                    <a:pt x="258" y="2"/>
                  </a:lnTo>
                  <a:lnTo>
                    <a:pt x="232" y="10"/>
                  </a:lnTo>
                  <a:lnTo>
                    <a:pt x="188" y="33"/>
                  </a:lnTo>
                  <a:lnTo>
                    <a:pt x="133" y="67"/>
                  </a:lnTo>
                  <a:lnTo>
                    <a:pt x="85" y="99"/>
                  </a:lnTo>
                  <a:lnTo>
                    <a:pt x="49" y="131"/>
                  </a:lnTo>
                  <a:lnTo>
                    <a:pt x="21" y="156"/>
                  </a:lnTo>
                  <a:lnTo>
                    <a:pt x="4" y="181"/>
                  </a:lnTo>
                  <a:lnTo>
                    <a:pt x="0" y="194"/>
                  </a:lnTo>
                  <a:lnTo>
                    <a:pt x="6" y="206"/>
                  </a:lnTo>
                  <a:lnTo>
                    <a:pt x="23" y="219"/>
                  </a:lnTo>
                  <a:lnTo>
                    <a:pt x="57" y="234"/>
                  </a:lnTo>
                  <a:lnTo>
                    <a:pt x="123" y="255"/>
                  </a:lnTo>
                  <a:lnTo>
                    <a:pt x="196" y="276"/>
                  </a:lnTo>
                  <a:lnTo>
                    <a:pt x="215" y="280"/>
                  </a:lnTo>
                  <a:lnTo>
                    <a:pt x="272" y="200"/>
                  </a:lnTo>
                  <a:lnTo>
                    <a:pt x="137" y="196"/>
                  </a:lnTo>
                  <a:lnTo>
                    <a:pt x="169" y="160"/>
                  </a:lnTo>
                  <a:lnTo>
                    <a:pt x="205" y="128"/>
                  </a:lnTo>
                  <a:lnTo>
                    <a:pt x="228" y="112"/>
                  </a:lnTo>
                  <a:lnTo>
                    <a:pt x="249" y="107"/>
                  </a:lnTo>
                  <a:lnTo>
                    <a:pt x="277" y="114"/>
                  </a:lnTo>
                  <a:lnTo>
                    <a:pt x="325" y="137"/>
                  </a:lnTo>
                  <a:lnTo>
                    <a:pt x="386" y="171"/>
                  </a:lnTo>
                  <a:lnTo>
                    <a:pt x="315" y="361"/>
                  </a:lnTo>
                  <a:lnTo>
                    <a:pt x="129" y="371"/>
                  </a:lnTo>
                  <a:lnTo>
                    <a:pt x="44" y="325"/>
                  </a:lnTo>
                  <a:lnTo>
                    <a:pt x="44" y="325"/>
                  </a:lnTo>
                  <a:close/>
                </a:path>
              </a:pathLst>
            </a:custGeom>
            <a:solidFill>
              <a:srgbClr val="F5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50" name="Freeform 627"/>
            <p:cNvSpPr>
              <a:spLocks/>
            </p:cNvSpPr>
            <p:nvPr/>
          </p:nvSpPr>
          <p:spPr bwMode="auto">
            <a:xfrm>
              <a:off x="6726238" y="1647825"/>
              <a:ext cx="49213" cy="36512"/>
            </a:xfrm>
            <a:custGeom>
              <a:avLst/>
              <a:gdLst>
                <a:gd name="T0" fmla="*/ 0 w 63"/>
                <a:gd name="T1" fmla="*/ 32 h 46"/>
                <a:gd name="T2" fmla="*/ 6 w 63"/>
                <a:gd name="T3" fmla="*/ 40 h 46"/>
                <a:gd name="T4" fmla="*/ 7 w 63"/>
                <a:gd name="T5" fmla="*/ 46 h 46"/>
                <a:gd name="T6" fmla="*/ 63 w 63"/>
                <a:gd name="T7" fmla="*/ 27 h 46"/>
                <a:gd name="T8" fmla="*/ 61 w 63"/>
                <a:gd name="T9" fmla="*/ 11 h 46"/>
                <a:gd name="T10" fmla="*/ 57 w 63"/>
                <a:gd name="T11" fmla="*/ 0 h 46"/>
                <a:gd name="T12" fmla="*/ 0 w 63"/>
                <a:gd name="T13" fmla="*/ 32 h 46"/>
                <a:gd name="T14" fmla="*/ 0 w 63"/>
                <a:gd name="T15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46">
                  <a:moveTo>
                    <a:pt x="0" y="32"/>
                  </a:moveTo>
                  <a:lnTo>
                    <a:pt x="6" y="40"/>
                  </a:lnTo>
                  <a:lnTo>
                    <a:pt x="7" y="46"/>
                  </a:lnTo>
                  <a:lnTo>
                    <a:pt x="63" y="27"/>
                  </a:lnTo>
                  <a:lnTo>
                    <a:pt x="61" y="11"/>
                  </a:lnTo>
                  <a:lnTo>
                    <a:pt x="57" y="0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5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51" name="Freeform 628"/>
            <p:cNvSpPr>
              <a:spLocks/>
            </p:cNvSpPr>
            <p:nvPr/>
          </p:nvSpPr>
          <p:spPr bwMode="auto">
            <a:xfrm>
              <a:off x="7616826" y="2233613"/>
              <a:ext cx="30163" cy="30162"/>
            </a:xfrm>
            <a:custGeom>
              <a:avLst/>
              <a:gdLst>
                <a:gd name="T0" fmla="*/ 19 w 38"/>
                <a:gd name="T1" fmla="*/ 38 h 38"/>
                <a:gd name="T2" fmla="*/ 26 w 38"/>
                <a:gd name="T3" fmla="*/ 36 h 38"/>
                <a:gd name="T4" fmla="*/ 32 w 38"/>
                <a:gd name="T5" fmla="*/ 32 h 38"/>
                <a:gd name="T6" fmla="*/ 36 w 38"/>
                <a:gd name="T7" fmla="*/ 26 h 38"/>
                <a:gd name="T8" fmla="*/ 38 w 38"/>
                <a:gd name="T9" fmla="*/ 21 h 38"/>
                <a:gd name="T10" fmla="*/ 36 w 38"/>
                <a:gd name="T11" fmla="*/ 11 h 38"/>
                <a:gd name="T12" fmla="*/ 32 w 38"/>
                <a:gd name="T13" fmla="*/ 5 h 38"/>
                <a:gd name="T14" fmla="*/ 26 w 38"/>
                <a:gd name="T15" fmla="*/ 2 h 38"/>
                <a:gd name="T16" fmla="*/ 19 w 38"/>
                <a:gd name="T17" fmla="*/ 0 h 38"/>
                <a:gd name="T18" fmla="*/ 11 w 38"/>
                <a:gd name="T19" fmla="*/ 2 h 38"/>
                <a:gd name="T20" fmla="*/ 6 w 38"/>
                <a:gd name="T21" fmla="*/ 5 h 38"/>
                <a:gd name="T22" fmla="*/ 0 w 38"/>
                <a:gd name="T23" fmla="*/ 11 h 38"/>
                <a:gd name="T24" fmla="*/ 0 w 38"/>
                <a:gd name="T25" fmla="*/ 21 h 38"/>
                <a:gd name="T26" fmla="*/ 0 w 38"/>
                <a:gd name="T27" fmla="*/ 26 h 38"/>
                <a:gd name="T28" fmla="*/ 6 w 38"/>
                <a:gd name="T29" fmla="*/ 32 h 38"/>
                <a:gd name="T30" fmla="*/ 11 w 38"/>
                <a:gd name="T31" fmla="*/ 36 h 38"/>
                <a:gd name="T32" fmla="*/ 19 w 38"/>
                <a:gd name="T33" fmla="*/ 38 h 38"/>
                <a:gd name="T34" fmla="*/ 19 w 38"/>
                <a:gd name="T3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lnTo>
                    <a:pt x="26" y="36"/>
                  </a:lnTo>
                  <a:lnTo>
                    <a:pt x="32" y="32"/>
                  </a:lnTo>
                  <a:lnTo>
                    <a:pt x="36" y="26"/>
                  </a:lnTo>
                  <a:lnTo>
                    <a:pt x="38" y="21"/>
                  </a:lnTo>
                  <a:lnTo>
                    <a:pt x="36" y="11"/>
                  </a:lnTo>
                  <a:lnTo>
                    <a:pt x="32" y="5"/>
                  </a:lnTo>
                  <a:lnTo>
                    <a:pt x="26" y="2"/>
                  </a:lnTo>
                  <a:lnTo>
                    <a:pt x="19" y="0"/>
                  </a:lnTo>
                  <a:lnTo>
                    <a:pt x="11" y="2"/>
                  </a:lnTo>
                  <a:lnTo>
                    <a:pt x="6" y="5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6" y="32"/>
                  </a:lnTo>
                  <a:lnTo>
                    <a:pt x="11" y="36"/>
                  </a:lnTo>
                  <a:lnTo>
                    <a:pt x="19" y="38"/>
                  </a:lnTo>
                  <a:lnTo>
                    <a:pt x="19" y="38"/>
                  </a:lnTo>
                  <a:close/>
                </a:path>
              </a:pathLst>
            </a:custGeom>
            <a:solidFill>
              <a:srgbClr val="99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52" name="Freeform 629"/>
            <p:cNvSpPr>
              <a:spLocks/>
            </p:cNvSpPr>
            <p:nvPr/>
          </p:nvSpPr>
          <p:spPr bwMode="auto">
            <a:xfrm>
              <a:off x="7624763" y="2239963"/>
              <a:ext cx="14288" cy="17462"/>
            </a:xfrm>
            <a:custGeom>
              <a:avLst/>
              <a:gdLst>
                <a:gd name="T0" fmla="*/ 8 w 17"/>
                <a:gd name="T1" fmla="*/ 21 h 21"/>
                <a:gd name="T2" fmla="*/ 16 w 17"/>
                <a:gd name="T3" fmla="*/ 17 h 21"/>
                <a:gd name="T4" fmla="*/ 17 w 17"/>
                <a:gd name="T5" fmla="*/ 12 h 21"/>
                <a:gd name="T6" fmla="*/ 17 w 17"/>
                <a:gd name="T7" fmla="*/ 6 h 21"/>
                <a:gd name="T8" fmla="*/ 16 w 17"/>
                <a:gd name="T9" fmla="*/ 4 h 21"/>
                <a:gd name="T10" fmla="*/ 12 w 17"/>
                <a:gd name="T11" fmla="*/ 0 h 21"/>
                <a:gd name="T12" fmla="*/ 8 w 17"/>
                <a:gd name="T13" fmla="*/ 0 h 21"/>
                <a:gd name="T14" fmla="*/ 4 w 17"/>
                <a:gd name="T15" fmla="*/ 0 h 21"/>
                <a:gd name="T16" fmla="*/ 2 w 17"/>
                <a:gd name="T17" fmla="*/ 4 h 21"/>
                <a:gd name="T18" fmla="*/ 0 w 17"/>
                <a:gd name="T19" fmla="*/ 6 h 21"/>
                <a:gd name="T20" fmla="*/ 0 w 17"/>
                <a:gd name="T21" fmla="*/ 12 h 21"/>
                <a:gd name="T22" fmla="*/ 2 w 17"/>
                <a:gd name="T23" fmla="*/ 17 h 21"/>
                <a:gd name="T24" fmla="*/ 8 w 17"/>
                <a:gd name="T25" fmla="*/ 21 h 21"/>
                <a:gd name="T26" fmla="*/ 8 w 17"/>
                <a:gd name="T2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1">
                  <a:moveTo>
                    <a:pt x="8" y="21"/>
                  </a:moveTo>
                  <a:lnTo>
                    <a:pt x="16" y="17"/>
                  </a:lnTo>
                  <a:lnTo>
                    <a:pt x="17" y="12"/>
                  </a:lnTo>
                  <a:lnTo>
                    <a:pt x="17" y="6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2"/>
                  </a:lnTo>
                  <a:lnTo>
                    <a:pt x="2" y="17"/>
                  </a:lnTo>
                  <a:lnTo>
                    <a:pt x="8" y="21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B8B8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53" name="Freeform 630"/>
            <p:cNvSpPr>
              <a:spLocks/>
            </p:cNvSpPr>
            <p:nvPr/>
          </p:nvSpPr>
          <p:spPr bwMode="auto">
            <a:xfrm>
              <a:off x="7566026" y="1841500"/>
              <a:ext cx="22225" cy="15875"/>
            </a:xfrm>
            <a:custGeom>
              <a:avLst/>
              <a:gdLst>
                <a:gd name="T0" fmla="*/ 0 w 29"/>
                <a:gd name="T1" fmla="*/ 4 h 19"/>
                <a:gd name="T2" fmla="*/ 4 w 29"/>
                <a:gd name="T3" fmla="*/ 19 h 19"/>
                <a:gd name="T4" fmla="*/ 29 w 29"/>
                <a:gd name="T5" fmla="*/ 16 h 19"/>
                <a:gd name="T6" fmla="*/ 27 w 29"/>
                <a:gd name="T7" fmla="*/ 0 h 19"/>
                <a:gd name="T8" fmla="*/ 0 w 29"/>
                <a:gd name="T9" fmla="*/ 4 h 19"/>
                <a:gd name="T10" fmla="*/ 0 w 2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9">
                  <a:moveTo>
                    <a:pt x="0" y="4"/>
                  </a:moveTo>
                  <a:lnTo>
                    <a:pt x="4" y="19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666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54" name="Freeform 631"/>
            <p:cNvSpPr>
              <a:spLocks/>
            </p:cNvSpPr>
            <p:nvPr/>
          </p:nvSpPr>
          <p:spPr bwMode="auto">
            <a:xfrm>
              <a:off x="7529513" y="1838325"/>
              <a:ext cx="12700" cy="19050"/>
            </a:xfrm>
            <a:custGeom>
              <a:avLst/>
              <a:gdLst>
                <a:gd name="T0" fmla="*/ 0 w 15"/>
                <a:gd name="T1" fmla="*/ 0 h 22"/>
                <a:gd name="T2" fmla="*/ 15 w 15"/>
                <a:gd name="T3" fmla="*/ 5 h 22"/>
                <a:gd name="T4" fmla="*/ 15 w 15"/>
                <a:gd name="T5" fmla="*/ 22 h 22"/>
                <a:gd name="T6" fmla="*/ 0 w 15"/>
                <a:gd name="T7" fmla="*/ 19 h 22"/>
                <a:gd name="T8" fmla="*/ 0 w 15"/>
                <a:gd name="T9" fmla="*/ 0 h 22"/>
                <a:gd name="T10" fmla="*/ 0 w 15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2">
                  <a:moveTo>
                    <a:pt x="0" y="0"/>
                  </a:moveTo>
                  <a:lnTo>
                    <a:pt x="15" y="5"/>
                  </a:lnTo>
                  <a:lnTo>
                    <a:pt x="15" y="22"/>
                  </a:lnTo>
                  <a:lnTo>
                    <a:pt x="0" y="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55" name="Freeform 632"/>
            <p:cNvSpPr>
              <a:spLocks/>
            </p:cNvSpPr>
            <p:nvPr/>
          </p:nvSpPr>
          <p:spPr bwMode="auto">
            <a:xfrm>
              <a:off x="7554913" y="1817688"/>
              <a:ext cx="19050" cy="6350"/>
            </a:xfrm>
            <a:custGeom>
              <a:avLst/>
              <a:gdLst>
                <a:gd name="T0" fmla="*/ 0 w 25"/>
                <a:gd name="T1" fmla="*/ 4 h 8"/>
                <a:gd name="T2" fmla="*/ 6 w 25"/>
                <a:gd name="T3" fmla="*/ 8 h 8"/>
                <a:gd name="T4" fmla="*/ 25 w 25"/>
                <a:gd name="T5" fmla="*/ 4 h 8"/>
                <a:gd name="T6" fmla="*/ 19 w 25"/>
                <a:gd name="T7" fmla="*/ 0 h 8"/>
                <a:gd name="T8" fmla="*/ 0 w 25"/>
                <a:gd name="T9" fmla="*/ 4 h 8"/>
                <a:gd name="T10" fmla="*/ 0 w 25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8">
                  <a:moveTo>
                    <a:pt x="0" y="4"/>
                  </a:moveTo>
                  <a:lnTo>
                    <a:pt x="6" y="8"/>
                  </a:lnTo>
                  <a:lnTo>
                    <a:pt x="25" y="4"/>
                  </a:lnTo>
                  <a:lnTo>
                    <a:pt x="19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9D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56" name="Freeform 633"/>
            <p:cNvSpPr>
              <a:spLocks/>
            </p:cNvSpPr>
            <p:nvPr/>
          </p:nvSpPr>
          <p:spPr bwMode="auto">
            <a:xfrm>
              <a:off x="6986588" y="1860550"/>
              <a:ext cx="447675" cy="65087"/>
            </a:xfrm>
            <a:custGeom>
              <a:avLst/>
              <a:gdLst>
                <a:gd name="T0" fmla="*/ 0 w 562"/>
                <a:gd name="T1" fmla="*/ 84 h 84"/>
                <a:gd name="T2" fmla="*/ 193 w 562"/>
                <a:gd name="T3" fmla="*/ 51 h 84"/>
                <a:gd name="T4" fmla="*/ 410 w 562"/>
                <a:gd name="T5" fmla="*/ 21 h 84"/>
                <a:gd name="T6" fmla="*/ 562 w 562"/>
                <a:gd name="T7" fmla="*/ 0 h 84"/>
                <a:gd name="T8" fmla="*/ 562 w 562"/>
                <a:gd name="T9" fmla="*/ 6 h 84"/>
                <a:gd name="T10" fmla="*/ 378 w 562"/>
                <a:gd name="T11" fmla="*/ 31 h 84"/>
                <a:gd name="T12" fmla="*/ 121 w 562"/>
                <a:gd name="T13" fmla="*/ 67 h 84"/>
                <a:gd name="T14" fmla="*/ 0 w 562"/>
                <a:gd name="T15" fmla="*/ 84 h 84"/>
                <a:gd name="T16" fmla="*/ 0 w 562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2" h="84">
                  <a:moveTo>
                    <a:pt x="0" y="84"/>
                  </a:moveTo>
                  <a:lnTo>
                    <a:pt x="193" y="51"/>
                  </a:lnTo>
                  <a:lnTo>
                    <a:pt x="410" y="21"/>
                  </a:lnTo>
                  <a:lnTo>
                    <a:pt x="562" y="0"/>
                  </a:lnTo>
                  <a:lnTo>
                    <a:pt x="562" y="6"/>
                  </a:lnTo>
                  <a:lnTo>
                    <a:pt x="378" y="31"/>
                  </a:lnTo>
                  <a:lnTo>
                    <a:pt x="121" y="67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99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57" name="Freeform 634"/>
            <p:cNvSpPr>
              <a:spLocks/>
            </p:cNvSpPr>
            <p:nvPr/>
          </p:nvSpPr>
          <p:spPr bwMode="auto">
            <a:xfrm>
              <a:off x="7545388" y="2016125"/>
              <a:ext cx="44450" cy="38100"/>
            </a:xfrm>
            <a:custGeom>
              <a:avLst/>
              <a:gdLst>
                <a:gd name="T0" fmla="*/ 0 w 57"/>
                <a:gd name="T1" fmla="*/ 32 h 47"/>
                <a:gd name="T2" fmla="*/ 55 w 57"/>
                <a:gd name="T3" fmla="*/ 0 h 47"/>
                <a:gd name="T4" fmla="*/ 57 w 57"/>
                <a:gd name="T5" fmla="*/ 11 h 47"/>
                <a:gd name="T6" fmla="*/ 0 w 57"/>
                <a:gd name="T7" fmla="*/ 47 h 47"/>
                <a:gd name="T8" fmla="*/ 0 w 57"/>
                <a:gd name="T9" fmla="*/ 32 h 47"/>
                <a:gd name="T10" fmla="*/ 0 w 57"/>
                <a:gd name="T11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7">
                  <a:moveTo>
                    <a:pt x="0" y="32"/>
                  </a:moveTo>
                  <a:lnTo>
                    <a:pt x="55" y="0"/>
                  </a:lnTo>
                  <a:lnTo>
                    <a:pt x="57" y="11"/>
                  </a:lnTo>
                  <a:lnTo>
                    <a:pt x="0" y="47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58" name="Freeform 635"/>
            <p:cNvSpPr>
              <a:spLocks/>
            </p:cNvSpPr>
            <p:nvPr/>
          </p:nvSpPr>
          <p:spPr bwMode="auto">
            <a:xfrm>
              <a:off x="7496176" y="2043113"/>
              <a:ext cx="15875" cy="19050"/>
            </a:xfrm>
            <a:custGeom>
              <a:avLst/>
              <a:gdLst>
                <a:gd name="T0" fmla="*/ 0 w 19"/>
                <a:gd name="T1" fmla="*/ 0 h 25"/>
                <a:gd name="T2" fmla="*/ 19 w 19"/>
                <a:gd name="T3" fmla="*/ 6 h 25"/>
                <a:gd name="T4" fmla="*/ 19 w 19"/>
                <a:gd name="T5" fmla="*/ 25 h 25"/>
                <a:gd name="T6" fmla="*/ 0 w 19"/>
                <a:gd name="T7" fmla="*/ 17 h 25"/>
                <a:gd name="T8" fmla="*/ 0 w 19"/>
                <a:gd name="T9" fmla="*/ 0 h 25"/>
                <a:gd name="T10" fmla="*/ 0 w 1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5">
                  <a:moveTo>
                    <a:pt x="0" y="0"/>
                  </a:moveTo>
                  <a:lnTo>
                    <a:pt x="19" y="6"/>
                  </a:lnTo>
                  <a:lnTo>
                    <a:pt x="19" y="25"/>
                  </a:lnTo>
                  <a:lnTo>
                    <a:pt x="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59" name="Freeform 636"/>
            <p:cNvSpPr>
              <a:spLocks/>
            </p:cNvSpPr>
            <p:nvPr/>
          </p:nvSpPr>
          <p:spPr bwMode="auto">
            <a:xfrm>
              <a:off x="7505701" y="2009775"/>
              <a:ext cx="46038" cy="12700"/>
            </a:xfrm>
            <a:custGeom>
              <a:avLst/>
              <a:gdLst>
                <a:gd name="T0" fmla="*/ 0 w 57"/>
                <a:gd name="T1" fmla="*/ 12 h 17"/>
                <a:gd name="T2" fmla="*/ 57 w 57"/>
                <a:gd name="T3" fmla="*/ 0 h 17"/>
                <a:gd name="T4" fmla="*/ 21 w 57"/>
                <a:gd name="T5" fmla="*/ 17 h 17"/>
                <a:gd name="T6" fmla="*/ 0 w 57"/>
                <a:gd name="T7" fmla="*/ 12 h 17"/>
                <a:gd name="T8" fmla="*/ 0 w 57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">
                  <a:moveTo>
                    <a:pt x="0" y="12"/>
                  </a:moveTo>
                  <a:lnTo>
                    <a:pt x="57" y="0"/>
                  </a:lnTo>
                  <a:lnTo>
                    <a:pt x="21" y="17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60" name="Freeform 637"/>
            <p:cNvSpPr>
              <a:spLocks/>
            </p:cNvSpPr>
            <p:nvPr/>
          </p:nvSpPr>
          <p:spPr bwMode="auto">
            <a:xfrm>
              <a:off x="7534276" y="1652588"/>
              <a:ext cx="36513" cy="7937"/>
            </a:xfrm>
            <a:custGeom>
              <a:avLst/>
              <a:gdLst>
                <a:gd name="T0" fmla="*/ 0 w 46"/>
                <a:gd name="T1" fmla="*/ 3 h 9"/>
                <a:gd name="T2" fmla="*/ 44 w 46"/>
                <a:gd name="T3" fmla="*/ 0 h 9"/>
                <a:gd name="T4" fmla="*/ 46 w 46"/>
                <a:gd name="T5" fmla="*/ 3 h 9"/>
                <a:gd name="T6" fmla="*/ 2 w 46"/>
                <a:gd name="T7" fmla="*/ 9 h 9"/>
                <a:gd name="T8" fmla="*/ 0 w 46"/>
                <a:gd name="T9" fmla="*/ 3 h 9"/>
                <a:gd name="T10" fmla="*/ 0 w 46"/>
                <a:gd name="T1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9">
                  <a:moveTo>
                    <a:pt x="0" y="3"/>
                  </a:moveTo>
                  <a:lnTo>
                    <a:pt x="44" y="0"/>
                  </a:lnTo>
                  <a:lnTo>
                    <a:pt x="46" y="3"/>
                  </a:lnTo>
                  <a:lnTo>
                    <a:pt x="2" y="9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61" name="4-sakarainen tähti 2660"/>
            <p:cNvSpPr/>
            <p:nvPr/>
          </p:nvSpPr>
          <p:spPr>
            <a:xfrm>
              <a:off x="4932040" y="1456532"/>
              <a:ext cx="1360811" cy="1270793"/>
            </a:xfrm>
            <a:prstGeom prst="star4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pic>
        <p:nvPicPr>
          <p:cNvPr id="7" name="Ääni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23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89"/>
    </mc:Choice>
    <mc:Fallback xmlns="">
      <p:transition spd="slow" advTm="188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Muita tuotteitamme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  <a:p>
            <a:endParaRPr lang="fi-FI" dirty="0"/>
          </a:p>
          <a:p>
            <a:pPr marL="0" indent="0" algn="ctr">
              <a:buNone/>
            </a:pPr>
            <a:r>
              <a:rPr lang="fi-FI" dirty="0" smtClean="0"/>
              <a:t>Trikoomatto</a:t>
            </a:r>
          </a:p>
          <a:p>
            <a:pPr marL="0" indent="0" algn="ctr">
              <a:buNone/>
            </a:pPr>
            <a:r>
              <a:rPr lang="fi-FI" dirty="0" smtClean="0"/>
              <a:t>Sävytetty</a:t>
            </a:r>
          </a:p>
          <a:p>
            <a:pPr marL="0" indent="0" algn="ctr">
              <a:buNone/>
            </a:pPr>
            <a:r>
              <a:rPr lang="fi-FI" dirty="0" smtClean="0"/>
              <a:t>80 x 230</a:t>
            </a:r>
          </a:p>
          <a:p>
            <a:pPr marL="0" indent="0" algn="ctr">
              <a:buNone/>
            </a:pPr>
            <a:r>
              <a:rPr lang="fi-FI" dirty="0" smtClean="0"/>
              <a:t>sininen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15.11.2011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RäsyRaita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C873-23F4-4D6A-831F-EF034DF30B40}" type="slidenum">
              <a:rPr lang="fi-FI" smtClean="0"/>
              <a:t>6</a:t>
            </a:fld>
            <a:endParaRPr lang="fi-FI"/>
          </a:p>
        </p:txBody>
      </p:sp>
      <p:pic>
        <p:nvPicPr>
          <p:cNvPr id="11" name="Kuva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352" y="1772816"/>
            <a:ext cx="1810512" cy="2414016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816" y="1772816"/>
            <a:ext cx="1810512" cy="2414016"/>
          </a:xfrm>
          <a:prstGeom prst="rect">
            <a:avLst/>
          </a:prstGeom>
        </p:spPr>
      </p:pic>
      <p:sp>
        <p:nvSpPr>
          <p:cNvPr id="13" name="Tekstiruutu 12"/>
          <p:cNvSpPr txBox="1"/>
          <p:nvPr/>
        </p:nvSpPr>
        <p:spPr>
          <a:xfrm>
            <a:off x="5436096" y="4221088"/>
            <a:ext cx="231456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600" dirty="0" smtClean="0"/>
              <a:t>Räsymatto</a:t>
            </a:r>
          </a:p>
          <a:p>
            <a:pPr algn="ctr"/>
            <a:r>
              <a:rPr lang="fi-FI" sz="2600" dirty="0" smtClean="0"/>
              <a:t>Käsin kudottu</a:t>
            </a:r>
          </a:p>
          <a:p>
            <a:pPr algn="ctr"/>
            <a:r>
              <a:rPr lang="fi-FI" sz="2600" dirty="0" smtClean="0"/>
              <a:t>80x250</a:t>
            </a:r>
          </a:p>
          <a:p>
            <a:pPr algn="ctr"/>
            <a:r>
              <a:rPr lang="fi-FI" sz="2600" dirty="0" smtClean="0"/>
              <a:t>kirjava</a:t>
            </a:r>
          </a:p>
        </p:txBody>
      </p:sp>
      <p:pic>
        <p:nvPicPr>
          <p:cNvPr id="8" name="Ääni 7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7625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222">
        <p14:prism/>
      </p:transition>
    </mc:Choice>
    <mc:Fallback xmlns="">
      <p:transition spd="slow" advTm="72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1|0.6|0.6|2.1"/>
</p:tagLst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89</Words>
  <Application>Microsoft Office PowerPoint</Application>
  <PresentationFormat>Näytössä katseltava diaesitys (4:3)</PresentationFormat>
  <Paragraphs>66</Paragraphs>
  <Slides>6</Slides>
  <Notes>3</Notes>
  <HiddenSlides>0</HiddenSlides>
  <MMClips>6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Office-teema</vt:lpstr>
      <vt:lpstr>Rauta ja retonki</vt:lpstr>
      <vt:lpstr>Organisaatio</vt:lpstr>
      <vt:lpstr>Arvot</vt:lpstr>
      <vt:lpstr>Ota yhteyttä meihin</vt:lpstr>
      <vt:lpstr>Otsikko</vt:lpstr>
      <vt:lpstr>Muita tuotteitamme</vt:lpstr>
    </vt:vector>
  </TitlesOfParts>
  <Company>Savon koulutuskuntayhtymä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Rauta ja retonki</dc:title>
  <dc:creator>hannu_karkkainen</dc:creator>
  <cp:lastModifiedBy>Kärkkäinen Hannu</cp:lastModifiedBy>
  <cp:revision>12</cp:revision>
  <cp:lastPrinted>2012-05-02T07:48:24Z</cp:lastPrinted>
  <dcterms:created xsi:type="dcterms:W3CDTF">2012-05-02T06:09:45Z</dcterms:created>
  <dcterms:modified xsi:type="dcterms:W3CDTF">2012-05-22T12:53:36Z</dcterms:modified>
</cp:coreProperties>
</file>