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356" r:id="rId6"/>
    <p:sldId id="362" r:id="rId7"/>
    <p:sldId id="363" r:id="rId8"/>
    <p:sldId id="365" r:id="rId9"/>
    <p:sldId id="366" r:id="rId10"/>
    <p:sldId id="369" r:id="rId11"/>
    <p:sldId id="367" r:id="rId12"/>
    <p:sldId id="370" r:id="rId13"/>
    <p:sldId id="371" r:id="rId14"/>
    <p:sldId id="372" r:id="rId1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52">
          <p15:clr>
            <a:srgbClr val="A4A3A4"/>
          </p15:clr>
        </p15:guide>
        <p15:guide id="4" pos="2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äck Katri" initials="BK" lastIdx="2" clrIdx="0"/>
  <p:cmAuthor id="2" name="Miettinen Marjo" initials="M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1F"/>
    <a:srgbClr val="FDBC00"/>
    <a:srgbClr val="FBAF2E"/>
    <a:srgbClr val="F1AB1F"/>
    <a:srgbClr val="F1AC1E"/>
    <a:srgbClr val="F1AC1F"/>
    <a:srgbClr val="271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2322"/>
  </p:normalViewPr>
  <p:slideViewPr>
    <p:cSldViewPr snapToGrid="0">
      <p:cViewPr varScale="1">
        <p:scale>
          <a:sx n="52" d="100"/>
          <a:sy n="52" d="100"/>
        </p:scale>
        <p:origin x="1084" y="60"/>
      </p:cViewPr>
      <p:guideLst>
        <p:guide orient="horz" pos="2160"/>
        <p:guide pos="2880"/>
        <p:guide orient="horz" pos="2052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F1A3DE-600B-44F3-B8E0-B042D54B198E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6D83777-4356-4F25-99A9-1203AC941B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3830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978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013939" y="6018423"/>
            <a:ext cx="103660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8F550F8-15C9-4A0A-924B-E8344155268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65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013939" y="6018423"/>
            <a:ext cx="103660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8F550F8-15C9-4A0A-924B-E8344155268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36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76736"/>
            <a:ext cx="4038600" cy="3265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76736"/>
            <a:ext cx="4038600" cy="3265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013939" y="6018423"/>
            <a:ext cx="103660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8F550F8-15C9-4A0A-924B-E8344155268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43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928"/>
            <a:ext cx="8229600" cy="780688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9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69275"/>
            <a:ext cx="4040188" cy="28249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29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69275"/>
            <a:ext cx="4041775" cy="2816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8113"/>
            <a:ext cx="8229600" cy="780688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15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23747"/>
            <a:ext cx="5486400" cy="34038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8455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2952"/>
            <a:ext cx="8229600" cy="78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23030"/>
            <a:ext cx="8229600" cy="232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13939" y="6018423"/>
            <a:ext cx="103660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8F550F8-15C9-4A0A-924B-E8344155268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8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ppistaituri.fi/nappaintaido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pingstudy.com/fi-finnish-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nse-lang.org/typing/tutor/keyboardingFI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6179" y="1445814"/>
            <a:ext cx="8229600" cy="780688"/>
          </a:xfrm>
        </p:spPr>
        <p:txBody>
          <a:bodyPr anchor="ctr">
            <a:normAutofit/>
          </a:bodyPr>
          <a:lstStyle/>
          <a:p>
            <a:r>
              <a:rPr lang="fi-FI" b="1" dirty="0"/>
              <a:t>Kymmensormijärjestelmän hallinta</a:t>
            </a:r>
          </a:p>
        </p:txBody>
      </p:sp>
      <p:pic>
        <p:nvPicPr>
          <p:cNvPr id="3074" name="Picture 2" descr="Learn 10 Finger Typing Online | Since 2012">
            <a:extLst>
              <a:ext uri="{FF2B5EF4-FFF2-40B4-BE49-F238E27FC236}">
                <a16:creationId xmlns:a16="http://schemas.microsoft.com/office/drawing/2014/main" id="{75CFA442-806C-4E64-8C34-AB041CE21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" r="-1" b="48720"/>
          <a:stretch/>
        </p:blipFill>
        <p:spPr bwMode="auto">
          <a:xfrm>
            <a:off x="457199" y="2514152"/>
            <a:ext cx="8229600" cy="2322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13939" y="6018423"/>
            <a:ext cx="103660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8F550F8-15C9-4A0A-924B-E83441552682}" type="slidenum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F616C46-BCC7-4A98-B549-5F5ABB7C71F9}"/>
              </a:ext>
            </a:extLst>
          </p:cNvPr>
          <p:cNvSpPr/>
          <p:nvPr/>
        </p:nvSpPr>
        <p:spPr>
          <a:xfrm>
            <a:off x="7792627" y="3204839"/>
            <a:ext cx="64115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</a:t>
            </a:r>
          </a:p>
        </p:txBody>
      </p:sp>
    </p:spTree>
    <p:extLst>
      <p:ext uri="{BB962C8B-B14F-4D97-AF65-F5344CB8AC3E}">
        <p14:creationId xmlns:p14="http://schemas.microsoft.com/office/powerpoint/2010/main" val="103690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 rotWithShape="1">
          <a:blip r:embed="rId2"/>
          <a:srcRect l="21167" t="13024" r="31503" b="8933"/>
          <a:stretch/>
        </p:blipFill>
        <p:spPr bwMode="auto">
          <a:xfrm>
            <a:off x="1721621" y="805271"/>
            <a:ext cx="6205855" cy="554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ian numeron paikkamerkki 4"/>
          <p:cNvSpPr txBox="1">
            <a:spLocks/>
          </p:cNvSpPr>
          <p:nvPr/>
        </p:nvSpPr>
        <p:spPr>
          <a:xfrm>
            <a:off x="8013939" y="6018423"/>
            <a:ext cx="10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F550F8-15C9-4A0A-924B-E83441552682}" type="slidenum">
              <a:rPr lang="fi-FI" smtClean="0"/>
              <a:pPr algn="ctr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913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072952"/>
            <a:ext cx="8229600" cy="780688"/>
          </a:xfrm>
        </p:spPr>
        <p:txBody>
          <a:bodyPr anchor="ctr">
            <a:normAutofit/>
          </a:bodyPr>
          <a:lstStyle/>
          <a:p>
            <a:r>
              <a:rPr lang="fi-FI"/>
              <a:t>Kymmensormijärjestelmän hallinta</a:t>
            </a:r>
            <a:endParaRPr lang="fi-FI" b="1"/>
          </a:p>
        </p:txBody>
      </p:sp>
      <p:pic>
        <p:nvPicPr>
          <p:cNvPr id="1027" name="Picture 3" descr="10 Fast Fingers Typing Test - Typing Speed Test Online">
            <a:extLst>
              <a:ext uri="{FF2B5EF4-FFF2-40B4-BE49-F238E27FC236}">
                <a16:creationId xmlns:a16="http://schemas.microsoft.com/office/drawing/2014/main" id="{8804C70B-F982-4B6F-B6C0-4596672F5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r="3901" b="-1"/>
          <a:stretch/>
        </p:blipFill>
        <p:spPr bwMode="auto">
          <a:xfrm>
            <a:off x="457200" y="2476736"/>
            <a:ext cx="4038600" cy="3265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648200" y="2476736"/>
            <a:ext cx="4038600" cy="326547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i-FI" sz="2400" b="1" dirty="0"/>
              <a:t>Tietotekniikan hallinta, 30 </a:t>
            </a:r>
            <a:r>
              <a:rPr lang="fi-FI" sz="2400" b="1" dirty="0" err="1"/>
              <a:t>osp</a:t>
            </a:r>
            <a:endParaRPr lang="fi-FI" sz="2400" b="1" dirty="0"/>
          </a:p>
          <a:p>
            <a:pPr marL="0" lv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lvl="0" indent="0">
              <a:lnSpc>
                <a:spcPct val="90000"/>
              </a:lnSpc>
              <a:buNone/>
            </a:pPr>
            <a:r>
              <a:rPr lang="fi-FI" sz="2400" b="1" dirty="0"/>
              <a:t>Ammattitaitovaatimukset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fi-FI" sz="2400" dirty="0"/>
              <a:t>Opiskelija osaa</a:t>
            </a:r>
          </a:p>
          <a:p>
            <a:pPr marL="0" lvl="0" indent="0">
              <a:lnSpc>
                <a:spcPct val="90000"/>
              </a:lnSpc>
              <a:buNone/>
            </a:pPr>
            <a:endParaRPr lang="fi-FI" sz="2400" dirty="0"/>
          </a:p>
          <a:p>
            <a:pPr>
              <a:lnSpc>
                <a:spcPct val="90000"/>
              </a:lnSpc>
            </a:pPr>
            <a:r>
              <a:rPr lang="fi-FI" sz="2400" dirty="0"/>
              <a:t>kirjoittaa kymmensormi-järjestelmällä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13939" y="6018423"/>
            <a:ext cx="103660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8F550F8-15C9-4A0A-924B-E83441552682}" type="slidenum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36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Kymmensormijärjestelmän hallinta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199" y="2325950"/>
            <a:ext cx="8340571" cy="3755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/>
              <a:t>Opiskelija kirjoittaa kymmensormijärjestelmällä.</a:t>
            </a:r>
          </a:p>
          <a:p>
            <a:endParaRPr lang="fi-FI" sz="16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0F8-15C9-4A0A-924B-E83441552682}" type="slidenum">
              <a:rPr lang="fi-FI" smtClean="0"/>
              <a:pPr/>
              <a:t>3</a:t>
            </a:fld>
            <a:endParaRPr lang="fi-FI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B4D55C0D-0230-4D76-A68C-E61953B1F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75248"/>
              </p:ext>
            </p:extLst>
          </p:nvPr>
        </p:nvGraphicFramePr>
        <p:xfrm>
          <a:off x="1242874" y="2858610"/>
          <a:ext cx="7075503" cy="3285687"/>
        </p:xfrm>
        <a:graphic>
          <a:graphicData uri="http://schemas.openxmlformats.org/drawingml/2006/table">
            <a:tbl>
              <a:tblPr/>
              <a:tblGrid>
                <a:gridCol w="2226952">
                  <a:extLst>
                    <a:ext uri="{9D8B030D-6E8A-4147-A177-3AD203B41FA5}">
                      <a16:colId xmlns:a16="http://schemas.microsoft.com/office/drawing/2014/main" val="3343636942"/>
                    </a:ext>
                  </a:extLst>
                </a:gridCol>
                <a:gridCol w="4848551">
                  <a:extLst>
                    <a:ext uri="{9D8B030D-6E8A-4147-A177-3AD203B41FA5}">
                      <a16:colId xmlns:a16="http://schemas.microsoft.com/office/drawing/2014/main" val="3134918716"/>
                    </a:ext>
                  </a:extLst>
                </a:gridCol>
              </a:tblGrid>
              <a:tr h="657137">
                <a:tc>
                  <a:txBody>
                    <a:bodyPr/>
                    <a:lstStyle/>
                    <a:p>
                      <a:pPr fontAlgn="t"/>
                      <a:r>
                        <a:rPr lang="fi-FI" sz="1800">
                          <a:effectLst/>
                        </a:rPr>
                        <a:t>Tyydyttävä 1</a:t>
                      </a: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fi-FI" sz="1800" dirty="0">
                          <a:effectLst/>
                        </a:rPr>
                        <a:t>kirjoittaa kymmensormijärjestelmällä, mutta se vie vielä aikaa</a:t>
                      </a: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248489"/>
                  </a:ext>
                </a:extLst>
              </a:tr>
              <a:tr h="364021">
                <a:tc>
                  <a:txBody>
                    <a:bodyPr/>
                    <a:lstStyle/>
                    <a:p>
                      <a:pPr fontAlgn="t"/>
                      <a:r>
                        <a:rPr lang="fi-FI" sz="1800">
                          <a:effectLst/>
                        </a:rPr>
                        <a:t>Tyydyttävä 2</a:t>
                      </a: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800" dirty="0">
                        <a:effectLst/>
                      </a:endParaRP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382307"/>
                  </a:ext>
                </a:extLst>
              </a:tr>
              <a:tr h="950254">
                <a:tc>
                  <a:txBody>
                    <a:bodyPr/>
                    <a:lstStyle/>
                    <a:p>
                      <a:pPr fontAlgn="t"/>
                      <a:r>
                        <a:rPr lang="fi-FI" sz="1800">
                          <a:effectLst/>
                        </a:rPr>
                        <a:t>Hyvä 3</a:t>
                      </a: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fi-FI" sz="1800" dirty="0">
                          <a:effectLst/>
                        </a:rPr>
                        <a:t>kirjoittaa kymmensormijärjestelmällä ja nettolyöntien määrä minuutissa on 125 -175 ja tarkkuus 96–100 %</a:t>
                      </a: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11137"/>
                  </a:ext>
                </a:extLst>
              </a:tr>
              <a:tr h="364021">
                <a:tc>
                  <a:txBody>
                    <a:bodyPr/>
                    <a:lstStyle/>
                    <a:p>
                      <a:pPr fontAlgn="t"/>
                      <a:r>
                        <a:rPr lang="fi-FI" sz="1800" dirty="0">
                          <a:effectLst/>
                        </a:rPr>
                        <a:t>Hyvä 4</a:t>
                      </a: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800" dirty="0">
                        <a:effectLst/>
                      </a:endParaRP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893085"/>
                  </a:ext>
                </a:extLst>
              </a:tr>
              <a:tr h="950254">
                <a:tc>
                  <a:txBody>
                    <a:bodyPr/>
                    <a:lstStyle/>
                    <a:p>
                      <a:pPr fontAlgn="t"/>
                      <a:r>
                        <a:rPr lang="fi-FI" sz="1800" dirty="0">
                          <a:effectLst/>
                        </a:rPr>
                        <a:t>Kiitettävä 5</a:t>
                      </a: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fi-FI" sz="1800" dirty="0">
                          <a:effectLst/>
                        </a:rPr>
                        <a:t>kirjoittaa kymmensormijärjestelmällä ja nettolyöntien määrä minuutissa on yli 175 ja tarkkuus 96–100 %.</a:t>
                      </a:r>
                    </a:p>
                  </a:txBody>
                  <a:tcPr marL="66357" marR="66357" marT="33179" marB="3317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191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0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Kymmensormijärjestelmä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523030"/>
            <a:ext cx="8229600" cy="329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/>
              <a:t>Linkkejä ilmaisohjelmiin näppäilytaidon harjoitteluun</a:t>
            </a:r>
            <a:br>
              <a:rPr lang="fi-FI" sz="2400" b="1" dirty="0"/>
            </a:br>
            <a:endParaRPr lang="fi-FI" sz="2400" dirty="0"/>
          </a:p>
          <a:p>
            <a:r>
              <a:rPr lang="fi-FI" sz="1800" dirty="0"/>
              <a:t>Tämän linkin kautta </a:t>
            </a:r>
            <a:r>
              <a:rPr lang="fi-FI" sz="1800" u="sng" dirty="0">
                <a:hlinkClick r:id="rId2"/>
              </a:rPr>
              <a:t>https://www.nappistaituri.fi/nappaintaidot.html</a:t>
            </a:r>
            <a:r>
              <a:rPr lang="fi-FI" sz="1800" u="sng" dirty="0"/>
              <a:t> </a:t>
            </a:r>
            <a:r>
              <a:rPr lang="fi-FI" sz="1800" dirty="0"/>
              <a:t>voit käyttää koululla käytettävän ohjelman muutamia kursseja ilmaiseksi tai ladata ohjelman melko edullisesti käyttöösi.</a:t>
            </a:r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0F8-15C9-4A0A-924B-E8344155268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77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72" t="5080" r="26033" b="10352"/>
          <a:stretch/>
        </p:blipFill>
        <p:spPr>
          <a:xfrm>
            <a:off x="1811382" y="559146"/>
            <a:ext cx="6156960" cy="5675412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0F8-15C9-4A0A-924B-E8344155268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16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6647" r="26886"/>
          <a:stretch/>
        </p:blipFill>
        <p:spPr>
          <a:xfrm>
            <a:off x="1785256" y="896984"/>
            <a:ext cx="5538652" cy="5103222"/>
          </a:xfrm>
          <a:prstGeom prst="rect">
            <a:avLst/>
          </a:prstGeom>
        </p:spPr>
      </p:pic>
      <p:sp>
        <p:nvSpPr>
          <p:cNvPr id="3" name="Dian numeron paikkamerkki 4"/>
          <p:cNvSpPr txBox="1">
            <a:spLocks/>
          </p:cNvSpPr>
          <p:nvPr/>
        </p:nvSpPr>
        <p:spPr>
          <a:xfrm>
            <a:off x="8013939" y="6018423"/>
            <a:ext cx="10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F550F8-15C9-4A0A-924B-E83441552682}" type="slidenum">
              <a:rPr lang="fi-FI" smtClean="0"/>
              <a:pPr algn="ctr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38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Kymmensormijärjestelmä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fi-FI" sz="2000" dirty="0"/>
          </a:p>
          <a:p>
            <a:r>
              <a:rPr lang="fi-FI" sz="2400" b="1" dirty="0"/>
              <a:t>Alla olevasta linkistä löytyy ilmainen ohjelma</a:t>
            </a:r>
            <a:br>
              <a:rPr lang="fi-FI" sz="2400" b="1" dirty="0"/>
            </a:br>
            <a:endParaRPr lang="fi-FI" sz="2000" dirty="0"/>
          </a:p>
          <a:p>
            <a:pPr lvl="1"/>
            <a:r>
              <a:rPr lang="fi-FI" sz="1800" u="sng" dirty="0">
                <a:hlinkClick r:id="rId2"/>
              </a:rPr>
              <a:t>http://www.typingstudy.com/fi-finnish-2/</a:t>
            </a:r>
            <a:endParaRPr lang="fi-FI" sz="1800" dirty="0"/>
          </a:p>
          <a:p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0F8-15C9-4A0A-924B-E8344155268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65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/>
          <p:nvPr/>
        </p:nvPicPr>
        <p:blipFill rotWithShape="1">
          <a:blip r:embed="rId2"/>
          <a:srcRect l="21891" t="12326" r="30302" b="15412"/>
          <a:stretch/>
        </p:blipFill>
        <p:spPr bwMode="auto">
          <a:xfrm>
            <a:off x="1797185" y="1200423"/>
            <a:ext cx="5932805" cy="485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ian numeron paikkamerkki 4"/>
          <p:cNvSpPr txBox="1">
            <a:spLocks/>
          </p:cNvSpPr>
          <p:nvPr/>
        </p:nvSpPr>
        <p:spPr>
          <a:xfrm>
            <a:off x="8013939" y="6018423"/>
            <a:ext cx="10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F550F8-15C9-4A0A-924B-E83441552682}" type="slidenum">
              <a:rPr lang="fi-FI" smtClean="0"/>
              <a:pPr algn="ctr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872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Kymmensormijärjestelmä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801704"/>
            <a:ext cx="8229600" cy="2322535"/>
          </a:xfrm>
        </p:spPr>
        <p:txBody>
          <a:bodyPr>
            <a:normAutofit/>
          </a:bodyPr>
          <a:lstStyle/>
          <a:p>
            <a:r>
              <a:rPr lang="fi-FI" sz="2400" b="1" dirty="0"/>
              <a:t>Näistä linkistä löytyy ilmainen ohjelma</a:t>
            </a:r>
            <a:br>
              <a:rPr lang="fi-FI" sz="2400" b="1" dirty="0"/>
            </a:br>
            <a:endParaRPr lang="fi-FI" sz="2400" u="sng" dirty="0">
              <a:hlinkClick r:id="rId2"/>
            </a:endParaRPr>
          </a:p>
          <a:p>
            <a:pPr lvl="1"/>
            <a:r>
              <a:rPr lang="fi-FI" sz="2400" u="sng" dirty="0">
                <a:hlinkClick r:id="rId2"/>
              </a:rPr>
              <a:t>https://sense-lang.org/typing/tutor/keyboardingFI.php</a:t>
            </a:r>
            <a:endParaRPr lang="fi-FI" sz="2400" u="sng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0F8-15C9-4A0A-924B-E8344155268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48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A21969A3-8647-4113-95AB-A6E966BC4C67}" vid="{859CC522-B244-4721-829E-A97F0C3423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kky tiedosto" ma:contentTypeID="0x010100543B188C28B91040A98FFA5D8358E44E00A3653E17E8B4444BAC37BB1A898C5149" ma:contentTypeVersion="7" ma:contentTypeDescription="" ma:contentTypeScope="" ma:versionID="c2cb3ca1b23cf9c48048c01001060e3b">
  <xsd:schema xmlns:xsd="http://www.w3.org/2001/XMLSchema" xmlns:xs="http://www.w3.org/2001/XMLSchema" xmlns:p="http://schemas.microsoft.com/office/2006/metadata/properties" xmlns:ns2="e348f4b8-ab36-454b-bd80-f564cedd1998" targetNamespace="http://schemas.microsoft.com/office/2006/metadata/properties" ma:root="true" ma:fieldsID="0b528334aac241ae6421783f42f07569" ns2:_="">
    <xsd:import namespace="e348f4b8-ab36-454b-bd80-f564cedd1998"/>
    <xsd:element name="properties">
      <xsd:complexType>
        <xsd:sequence>
          <xsd:element name="documentManagement">
            <xsd:complexType>
              <xsd:all>
                <xsd:element ref="ns2:n8ec295155b94195b30ebd78abde7bb1" minOccurs="0"/>
                <xsd:element ref="ns2:TaxCatchAll" minOccurs="0"/>
                <xsd:element ref="ns2:TaxCatchAllLabel" minOccurs="0"/>
                <xsd:element ref="ns2:cb385421368245fdbf36d8a68f4bedf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f4b8-ab36-454b-bd80-f564cedd1998" elementFormDefault="qualified">
    <xsd:import namespace="http://schemas.microsoft.com/office/2006/documentManagement/types"/>
    <xsd:import namespace="http://schemas.microsoft.com/office/infopath/2007/PartnerControls"/>
    <xsd:element name="n8ec295155b94195b30ebd78abde7bb1" ma:index="8" nillable="true" ma:taxonomy="true" ma:internalName="n8ec295155b94195b30ebd78abde7bb1" ma:taxonomyFieldName="sakkyliittyva" ma:displayName="Liittyvät sivut" ma:readOnly="false" ma:default="" ma:fieldId="{78ec2951-55b9-4195-b30e-bd78abde7bb1}" ma:taxonomyMulti="true" ma:sspId="9ff719d7-d854-4dfa-b838-39706e50f441" ma:termSetId="6ca5c963-c121-45e3-8876-808412545d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387cda8-f670-466a-b4a6-89bc050adfc1}" ma:internalName="TaxCatchAll" ma:showField="CatchAllData" ma:web="d171f770-65c6-46bf-802b-547ee986b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387cda8-f670-466a-b4a6-89bc050adfc1}" ma:internalName="TaxCatchAllLabel" ma:readOnly="true" ma:showField="CatchAllDataLabel" ma:web="d171f770-65c6-46bf-802b-547ee986b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b385421368245fdbf36d8a68f4bedfa" ma:index="12" nillable="true" ma:taxonomy="true" ma:internalName="cb385421368245fdbf36d8a68f4bedfa" ma:taxonomyFieldName="sakkyasiakirjatyyppi" ma:displayName="Asiakirjatyyppi" ma:readOnly="false" ma:default="" ma:fieldId="{cb385421-3682-45fd-bf36-d8a68f4bedfa}" ma:sspId="9ff719d7-d854-4dfa-b838-39706e50f441" ma:termSetId="0353ea1d-5cae-4040-9a98-5756a29053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9ff719d7-d854-4dfa-b838-39706e50f441" ContentTypeId="0x010100543B188C28B91040A98FFA5D8358E44E" PreviousValue="false"/>
</file>

<file path=customXml/item4.xml><?xml version="1.0" encoding="utf-8"?>
<p:properties xmlns:p="http://schemas.microsoft.com/office/2006/metadata/properties" xmlns:xsi="http://www.w3.org/2001/XMLSchema-instance">
  <documentManagement>
    <n8ec295155b94195b30ebd78abde7bb1 xmlns="e348f4b8-ab36-454b-bd80-f564cedd1998">
      <Terms xmlns="http://schemas.microsoft.com/office/infopath/2007/PartnerControls"/>
    </n8ec295155b94195b30ebd78abde7bb1>
    <TaxCatchAll xmlns="e348f4b8-ab36-454b-bd80-f564cedd1998"/>
    <cb385421368245fdbf36d8a68f4bedfa xmlns="e348f4b8-ab36-454b-bd80-f564cedd1998">
      <Terms xmlns="http://schemas.microsoft.com/office/infopath/2007/PartnerControls"/>
    </cb385421368245fdbf36d8a68f4bedfa>
  </documentManagement>
</p:properties>
</file>

<file path=customXml/itemProps1.xml><?xml version="1.0" encoding="utf-8"?>
<ds:datastoreItem xmlns:ds="http://schemas.openxmlformats.org/officeDocument/2006/customXml" ds:itemID="{FEE3327E-B1E9-4C5D-8287-DE877C3B51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D6D9B0-5DD3-47A6-99D8-828955907D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8f4b8-ab36-454b-bd80-f564cedd1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0E38B1-7C57-46AC-B36E-5B0F603566A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B00FB8A-7E30-4EE6-A1A8-187499ABA036}">
  <ds:schemaRefs>
    <ds:schemaRef ds:uri="http://schemas.microsoft.com/office/2006/metadata/properties"/>
    <ds:schemaRef ds:uri="e348f4b8-ab36-454b-bd80-f564cedd1998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149</Words>
  <Application>Microsoft Office PowerPoint</Application>
  <PresentationFormat>Näytössä katseltava diaesitys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Kymmensormijärjestelmän hallinta</vt:lpstr>
      <vt:lpstr>Kymmensormijärjestelmän hallinta</vt:lpstr>
      <vt:lpstr>Kymmensormijärjestelmän hallinta</vt:lpstr>
      <vt:lpstr>Kymmensormijärjestelmä</vt:lpstr>
      <vt:lpstr>PowerPoint-esitys</vt:lpstr>
      <vt:lpstr>PowerPoint-esitys</vt:lpstr>
      <vt:lpstr>Kymmensormijärjestelmä</vt:lpstr>
      <vt:lpstr>PowerPoint-esitys</vt:lpstr>
      <vt:lpstr>Kymmensormijärjestelmä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Kymmensormijärjestelmän hallinta</dc:title>
  <dc:creator>Andersin Satu</dc:creator>
  <cp:lastModifiedBy>Andersin Satu</cp:lastModifiedBy>
  <cp:revision>2</cp:revision>
  <dcterms:created xsi:type="dcterms:W3CDTF">2024-02-14T08:28:30Z</dcterms:created>
  <dcterms:modified xsi:type="dcterms:W3CDTF">2025-03-19T09:47:06Z</dcterms:modified>
</cp:coreProperties>
</file>