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F32D74-33D8-4075-A4BA-8F27874AB79A}" v="365" dt="2023-01-22T10:51:28.3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1630EE-9167-43C0-9895-C3EC12BCF56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</dgm:pt>
    <dgm:pt modelId="{BCCA7F00-7224-4A79-A218-2DE8C18AEA7A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Palautteen saaminen on kehittymisen edellytys</a:t>
          </a:r>
          <a:endParaRPr lang="fi-FI" dirty="0"/>
        </a:p>
      </dgm:t>
    </dgm:pt>
    <dgm:pt modelId="{76933BFE-1114-4812-9C86-E56CBC1AB891}" type="parTrans" cxnId="{16E1AA63-D40B-4A88-956F-94C27EFEED23}">
      <dgm:prSet/>
      <dgm:spPr/>
    </dgm:pt>
    <dgm:pt modelId="{7D0EDF92-97A2-402E-8AD5-37ACC46899E7}" type="sibTrans" cxnId="{16E1AA63-D40B-4A88-956F-94C27EFEED23}">
      <dgm:prSet/>
      <dgm:spPr/>
    </dgm:pt>
    <dgm:pt modelId="{93E47F4E-F9A8-4A2A-966C-03E008DA15FA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Palautteen avulla voi kehittää toimintaansa</a:t>
          </a:r>
          <a:endParaRPr lang="fi-FI" dirty="0"/>
        </a:p>
      </dgm:t>
    </dgm:pt>
    <dgm:pt modelId="{0A21FF71-3E6B-404B-8BD8-390777AC024F}" type="parTrans" cxnId="{69B4FC4F-402C-49E7-8B17-DD9FD9CD41A3}">
      <dgm:prSet/>
      <dgm:spPr/>
    </dgm:pt>
    <dgm:pt modelId="{FF63D3B8-5788-4CB1-AAB1-295836B8C8AC}" type="sibTrans" cxnId="{69B4FC4F-402C-49E7-8B17-DD9FD9CD41A3}">
      <dgm:prSet/>
      <dgm:spPr/>
    </dgm:pt>
    <dgm:pt modelId="{F4DA8ED5-EE0F-4926-8FB7-39147D058EC6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Työelämässä tarvitaan palautteenantotaitoja</a:t>
          </a:r>
          <a:endParaRPr lang="fi-FI" dirty="0"/>
        </a:p>
      </dgm:t>
    </dgm:pt>
    <dgm:pt modelId="{FA642C73-4A5F-4911-822D-BE6299D142D9}" type="parTrans" cxnId="{74F7DD35-CBB1-4671-A426-25948BAFA442}">
      <dgm:prSet/>
      <dgm:spPr/>
    </dgm:pt>
    <dgm:pt modelId="{678462DC-3F5C-47B2-8B28-E606122480CD}" type="sibTrans" cxnId="{74F7DD35-CBB1-4671-A426-25948BAFA442}">
      <dgm:prSet/>
      <dgm:spPr/>
    </dgm:pt>
    <dgm:pt modelId="{3AF8C34A-CFFF-4C3C-824F-B7AE8AC3F3D1}" type="pres">
      <dgm:prSet presAssocID="{1D1630EE-9167-43C0-9895-C3EC12BCF563}" presName="vert0" presStyleCnt="0">
        <dgm:presLayoutVars>
          <dgm:dir/>
          <dgm:animOne val="branch"/>
          <dgm:animLvl val="lvl"/>
        </dgm:presLayoutVars>
      </dgm:prSet>
      <dgm:spPr/>
    </dgm:pt>
    <dgm:pt modelId="{27CC0D7F-7A43-45CB-9073-040C97F64DDC}" type="pres">
      <dgm:prSet presAssocID="{BCCA7F00-7224-4A79-A218-2DE8C18AEA7A}" presName="thickLine" presStyleLbl="alignNode1" presStyleIdx="0" presStyleCnt="3"/>
      <dgm:spPr/>
    </dgm:pt>
    <dgm:pt modelId="{0D45EEF2-8F43-41DB-B904-AA83756E5447}" type="pres">
      <dgm:prSet presAssocID="{BCCA7F00-7224-4A79-A218-2DE8C18AEA7A}" presName="horz1" presStyleCnt="0"/>
      <dgm:spPr/>
    </dgm:pt>
    <dgm:pt modelId="{1F70B467-5399-4E91-AA3A-DC05F06D87F6}" type="pres">
      <dgm:prSet presAssocID="{BCCA7F00-7224-4A79-A218-2DE8C18AEA7A}" presName="tx1" presStyleLbl="revTx" presStyleIdx="0" presStyleCnt="3"/>
      <dgm:spPr/>
    </dgm:pt>
    <dgm:pt modelId="{95EA3D5C-0857-485A-B0C2-A514D86D2824}" type="pres">
      <dgm:prSet presAssocID="{BCCA7F00-7224-4A79-A218-2DE8C18AEA7A}" presName="vert1" presStyleCnt="0"/>
      <dgm:spPr/>
    </dgm:pt>
    <dgm:pt modelId="{4CC9D11A-B80A-4A9C-892C-277E808B0215}" type="pres">
      <dgm:prSet presAssocID="{93E47F4E-F9A8-4A2A-966C-03E008DA15FA}" presName="thickLine" presStyleLbl="alignNode1" presStyleIdx="1" presStyleCnt="3"/>
      <dgm:spPr/>
    </dgm:pt>
    <dgm:pt modelId="{C805E74C-A360-410C-9038-CA0BC0B1DAAB}" type="pres">
      <dgm:prSet presAssocID="{93E47F4E-F9A8-4A2A-966C-03E008DA15FA}" presName="horz1" presStyleCnt="0"/>
      <dgm:spPr/>
    </dgm:pt>
    <dgm:pt modelId="{AAAD3DD6-6FCF-4214-A5FD-DC404E7879FF}" type="pres">
      <dgm:prSet presAssocID="{93E47F4E-F9A8-4A2A-966C-03E008DA15FA}" presName="tx1" presStyleLbl="revTx" presStyleIdx="1" presStyleCnt="3"/>
      <dgm:spPr/>
    </dgm:pt>
    <dgm:pt modelId="{3D3EDFBF-0DB4-467E-B45A-9C0B2A63C42C}" type="pres">
      <dgm:prSet presAssocID="{93E47F4E-F9A8-4A2A-966C-03E008DA15FA}" presName="vert1" presStyleCnt="0"/>
      <dgm:spPr/>
    </dgm:pt>
    <dgm:pt modelId="{33D0FD89-A6CC-4F98-A090-7AD76A62F442}" type="pres">
      <dgm:prSet presAssocID="{F4DA8ED5-EE0F-4926-8FB7-39147D058EC6}" presName="thickLine" presStyleLbl="alignNode1" presStyleIdx="2" presStyleCnt="3"/>
      <dgm:spPr/>
    </dgm:pt>
    <dgm:pt modelId="{B2745549-DA98-4783-9A5B-23CFDE9D22A2}" type="pres">
      <dgm:prSet presAssocID="{F4DA8ED5-EE0F-4926-8FB7-39147D058EC6}" presName="horz1" presStyleCnt="0"/>
      <dgm:spPr/>
    </dgm:pt>
    <dgm:pt modelId="{DDAF2A46-9508-4B8F-9029-CC7786D31DAE}" type="pres">
      <dgm:prSet presAssocID="{F4DA8ED5-EE0F-4926-8FB7-39147D058EC6}" presName="tx1" presStyleLbl="revTx" presStyleIdx="2" presStyleCnt="3"/>
      <dgm:spPr/>
    </dgm:pt>
    <dgm:pt modelId="{88393BA3-E7C1-4B47-B0E3-F0B4A57ED25E}" type="pres">
      <dgm:prSet presAssocID="{F4DA8ED5-EE0F-4926-8FB7-39147D058EC6}" presName="vert1" presStyleCnt="0"/>
      <dgm:spPr/>
    </dgm:pt>
  </dgm:ptLst>
  <dgm:cxnLst>
    <dgm:cxn modelId="{5B641F00-0D37-4FD6-B435-344685785744}" type="presOf" srcId="{1D1630EE-9167-43C0-9895-C3EC12BCF563}" destId="{3AF8C34A-CFFF-4C3C-824F-B7AE8AC3F3D1}" srcOrd="0" destOrd="0" presId="urn:microsoft.com/office/officeart/2008/layout/LinedList"/>
    <dgm:cxn modelId="{33EF6E0C-842D-4AF7-968A-B972511603A2}" type="presOf" srcId="{BCCA7F00-7224-4A79-A218-2DE8C18AEA7A}" destId="{1F70B467-5399-4E91-AA3A-DC05F06D87F6}" srcOrd="0" destOrd="0" presId="urn:microsoft.com/office/officeart/2008/layout/LinedList"/>
    <dgm:cxn modelId="{74F7DD35-CBB1-4671-A426-25948BAFA442}" srcId="{1D1630EE-9167-43C0-9895-C3EC12BCF563}" destId="{F4DA8ED5-EE0F-4926-8FB7-39147D058EC6}" srcOrd="2" destOrd="0" parTransId="{FA642C73-4A5F-4911-822D-BE6299D142D9}" sibTransId="{678462DC-3F5C-47B2-8B28-E606122480CD}"/>
    <dgm:cxn modelId="{D692E35C-954B-4D64-B5B9-7B8CD8ABCE78}" type="presOf" srcId="{93E47F4E-F9A8-4A2A-966C-03E008DA15FA}" destId="{AAAD3DD6-6FCF-4214-A5FD-DC404E7879FF}" srcOrd="0" destOrd="0" presId="urn:microsoft.com/office/officeart/2008/layout/LinedList"/>
    <dgm:cxn modelId="{16E1AA63-D40B-4A88-956F-94C27EFEED23}" srcId="{1D1630EE-9167-43C0-9895-C3EC12BCF563}" destId="{BCCA7F00-7224-4A79-A218-2DE8C18AEA7A}" srcOrd="0" destOrd="0" parTransId="{76933BFE-1114-4812-9C86-E56CBC1AB891}" sibTransId="{7D0EDF92-97A2-402E-8AD5-37ACC46899E7}"/>
    <dgm:cxn modelId="{69B4FC4F-402C-49E7-8B17-DD9FD9CD41A3}" srcId="{1D1630EE-9167-43C0-9895-C3EC12BCF563}" destId="{93E47F4E-F9A8-4A2A-966C-03E008DA15FA}" srcOrd="1" destOrd="0" parTransId="{0A21FF71-3E6B-404B-8BD8-390777AC024F}" sibTransId="{FF63D3B8-5788-4CB1-AAB1-295836B8C8AC}"/>
    <dgm:cxn modelId="{D9F706FE-DE8D-459E-A3E8-9F1ED9E6AB44}" type="presOf" srcId="{F4DA8ED5-EE0F-4926-8FB7-39147D058EC6}" destId="{DDAF2A46-9508-4B8F-9029-CC7786D31DAE}" srcOrd="0" destOrd="0" presId="urn:microsoft.com/office/officeart/2008/layout/LinedList"/>
    <dgm:cxn modelId="{F8AA682E-40E1-4F21-A157-D9286FB85EE9}" type="presParOf" srcId="{3AF8C34A-CFFF-4C3C-824F-B7AE8AC3F3D1}" destId="{27CC0D7F-7A43-45CB-9073-040C97F64DDC}" srcOrd="0" destOrd="0" presId="urn:microsoft.com/office/officeart/2008/layout/LinedList"/>
    <dgm:cxn modelId="{61D21E2C-43D6-4A6D-8FA7-22C2CD3ACED0}" type="presParOf" srcId="{3AF8C34A-CFFF-4C3C-824F-B7AE8AC3F3D1}" destId="{0D45EEF2-8F43-41DB-B904-AA83756E5447}" srcOrd="1" destOrd="0" presId="urn:microsoft.com/office/officeart/2008/layout/LinedList"/>
    <dgm:cxn modelId="{61CBD1AA-8DAB-4C09-8370-16A574D081EE}" type="presParOf" srcId="{0D45EEF2-8F43-41DB-B904-AA83756E5447}" destId="{1F70B467-5399-4E91-AA3A-DC05F06D87F6}" srcOrd="0" destOrd="0" presId="urn:microsoft.com/office/officeart/2008/layout/LinedList"/>
    <dgm:cxn modelId="{9011821A-B755-4DDF-9A65-2232875FB816}" type="presParOf" srcId="{0D45EEF2-8F43-41DB-B904-AA83756E5447}" destId="{95EA3D5C-0857-485A-B0C2-A514D86D2824}" srcOrd="1" destOrd="0" presId="urn:microsoft.com/office/officeart/2008/layout/LinedList"/>
    <dgm:cxn modelId="{AB35E27D-3331-4B00-95BD-945A013ADA34}" type="presParOf" srcId="{3AF8C34A-CFFF-4C3C-824F-B7AE8AC3F3D1}" destId="{4CC9D11A-B80A-4A9C-892C-277E808B0215}" srcOrd="2" destOrd="0" presId="urn:microsoft.com/office/officeart/2008/layout/LinedList"/>
    <dgm:cxn modelId="{E1FA16DA-80C3-40C7-9E7C-CAE8A5917253}" type="presParOf" srcId="{3AF8C34A-CFFF-4C3C-824F-B7AE8AC3F3D1}" destId="{C805E74C-A360-410C-9038-CA0BC0B1DAAB}" srcOrd="3" destOrd="0" presId="urn:microsoft.com/office/officeart/2008/layout/LinedList"/>
    <dgm:cxn modelId="{7338F881-0767-4240-9390-64C0F0EDFCF9}" type="presParOf" srcId="{C805E74C-A360-410C-9038-CA0BC0B1DAAB}" destId="{AAAD3DD6-6FCF-4214-A5FD-DC404E7879FF}" srcOrd="0" destOrd="0" presId="urn:microsoft.com/office/officeart/2008/layout/LinedList"/>
    <dgm:cxn modelId="{B4E29932-7A2B-462D-A8DC-F1C5605CE3BD}" type="presParOf" srcId="{C805E74C-A360-410C-9038-CA0BC0B1DAAB}" destId="{3D3EDFBF-0DB4-467E-B45A-9C0B2A63C42C}" srcOrd="1" destOrd="0" presId="urn:microsoft.com/office/officeart/2008/layout/LinedList"/>
    <dgm:cxn modelId="{C2210CD5-D203-4278-B168-160E7F633BEC}" type="presParOf" srcId="{3AF8C34A-CFFF-4C3C-824F-B7AE8AC3F3D1}" destId="{33D0FD89-A6CC-4F98-A090-7AD76A62F442}" srcOrd="4" destOrd="0" presId="urn:microsoft.com/office/officeart/2008/layout/LinedList"/>
    <dgm:cxn modelId="{EF5E019A-FF8A-41A8-A8F1-3BFDC6FD0FC4}" type="presParOf" srcId="{3AF8C34A-CFFF-4C3C-824F-B7AE8AC3F3D1}" destId="{B2745549-DA98-4783-9A5B-23CFDE9D22A2}" srcOrd="5" destOrd="0" presId="urn:microsoft.com/office/officeart/2008/layout/LinedList"/>
    <dgm:cxn modelId="{CCD26D3E-C99E-492A-9E47-421C504629FF}" type="presParOf" srcId="{B2745549-DA98-4783-9A5B-23CFDE9D22A2}" destId="{DDAF2A46-9508-4B8F-9029-CC7786D31DAE}" srcOrd="0" destOrd="0" presId="urn:microsoft.com/office/officeart/2008/layout/LinedList"/>
    <dgm:cxn modelId="{F4090D4F-5EF0-48BE-8791-002B92B2956B}" type="presParOf" srcId="{B2745549-DA98-4783-9A5B-23CFDE9D22A2}" destId="{88393BA3-E7C1-4B47-B0E3-F0B4A57ED25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D5324B-A220-4C23-9FB2-D7228CF30988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36E7EDCF-0402-4ACF-A18C-A540651FA972}">
      <dgm:prSet phldrT="[Teksti]" phldr="0"/>
      <dgm:spPr/>
      <dgm:t>
        <a:bodyPr/>
        <a:lstStyle/>
        <a:p>
          <a:r>
            <a:rPr lang="fi-FI" dirty="0">
              <a:latin typeface="Calibri Light" panose="020F0302020204030204"/>
            </a:rPr>
            <a:t>Rakentavaa</a:t>
          </a:r>
          <a:endParaRPr lang="fi-FI" dirty="0"/>
        </a:p>
      </dgm:t>
    </dgm:pt>
    <dgm:pt modelId="{F2FD4ACC-7286-45F1-98BC-FAEC77B8B94E}" type="parTrans" cxnId="{FD03E567-50B9-4D0F-9950-AA29296AD642}">
      <dgm:prSet/>
      <dgm:spPr/>
      <dgm:t>
        <a:bodyPr/>
        <a:lstStyle/>
        <a:p>
          <a:endParaRPr lang="fi-FI"/>
        </a:p>
      </dgm:t>
    </dgm:pt>
    <dgm:pt modelId="{E81832C0-2E89-4EFE-AD5B-5EF627B5F6C6}" type="sibTrans" cxnId="{FD03E567-50B9-4D0F-9950-AA29296AD642}">
      <dgm:prSet/>
      <dgm:spPr/>
      <dgm:t>
        <a:bodyPr/>
        <a:lstStyle/>
        <a:p>
          <a:endParaRPr lang="fi-FI"/>
        </a:p>
      </dgm:t>
    </dgm:pt>
    <dgm:pt modelId="{2C676B96-8770-40F1-8A88-4ED062134EA1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Kohdistuu tuotokseen, ei henkilöön</a:t>
          </a:r>
          <a:endParaRPr lang="fi-FI" dirty="0"/>
        </a:p>
      </dgm:t>
    </dgm:pt>
    <dgm:pt modelId="{52671FE6-EADC-47C6-8CA8-AC4A87BD2849}" type="parTrans" cxnId="{E41C4012-44F5-4A32-A001-3555D630E8FB}">
      <dgm:prSet/>
      <dgm:spPr/>
      <dgm:t>
        <a:bodyPr/>
        <a:lstStyle/>
        <a:p>
          <a:endParaRPr lang="fi-FI"/>
        </a:p>
      </dgm:t>
    </dgm:pt>
    <dgm:pt modelId="{6ADC6CF2-E0D9-4CF8-BBC5-BE5164D545BD}" type="sibTrans" cxnId="{E41C4012-44F5-4A32-A001-3555D630E8FB}">
      <dgm:prSet/>
      <dgm:spPr/>
      <dgm:t>
        <a:bodyPr/>
        <a:lstStyle/>
        <a:p>
          <a:endParaRPr lang="fi-FI"/>
        </a:p>
      </dgm:t>
    </dgm:pt>
    <dgm:pt modelId="{C3C8B9A9-3A4D-473C-A0C6-7C742D5D14B0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Tuo esiin hyviä puolia ja kehitysehdotuksia</a:t>
          </a:r>
          <a:endParaRPr lang="fi-FI" dirty="0"/>
        </a:p>
      </dgm:t>
    </dgm:pt>
    <dgm:pt modelId="{C4F4E31C-AEEB-4409-93A9-180A6FF143DF}" type="parTrans" cxnId="{B42ABC6B-58CB-4872-B358-54204901C18B}">
      <dgm:prSet/>
      <dgm:spPr/>
      <dgm:t>
        <a:bodyPr/>
        <a:lstStyle/>
        <a:p>
          <a:endParaRPr lang="fi-FI"/>
        </a:p>
      </dgm:t>
    </dgm:pt>
    <dgm:pt modelId="{7C1B938D-2757-4594-9204-49A3ED794BF9}" type="sibTrans" cxnId="{B42ABC6B-58CB-4872-B358-54204901C18B}">
      <dgm:prSet/>
      <dgm:spPr/>
      <dgm:t>
        <a:bodyPr/>
        <a:lstStyle/>
        <a:p>
          <a:endParaRPr lang="fi-FI"/>
        </a:p>
      </dgm:t>
    </dgm:pt>
    <dgm:pt modelId="{23300114-B2B2-498A-890C-087F9356FE83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Keskustelevaa ja vuorovaikutteista</a:t>
          </a:r>
          <a:endParaRPr lang="fi-FI" dirty="0"/>
        </a:p>
      </dgm:t>
    </dgm:pt>
    <dgm:pt modelId="{306F8439-972F-439E-8C1C-C35F1ED84351}" type="parTrans" cxnId="{78826C8E-51A1-4EF5-A4C3-45D2174CCCBB}">
      <dgm:prSet/>
      <dgm:spPr/>
      <dgm:t>
        <a:bodyPr/>
        <a:lstStyle/>
        <a:p>
          <a:endParaRPr lang="fi-FI"/>
        </a:p>
      </dgm:t>
    </dgm:pt>
    <dgm:pt modelId="{42B2A811-DD35-4F98-B9AE-E202D2AECD9B}" type="sibTrans" cxnId="{78826C8E-51A1-4EF5-A4C3-45D2174CCCBB}">
      <dgm:prSet/>
      <dgm:spPr/>
      <dgm:t>
        <a:bodyPr/>
        <a:lstStyle/>
        <a:p>
          <a:endParaRPr lang="fi-FI"/>
        </a:p>
      </dgm:t>
    </dgm:pt>
    <dgm:pt modelId="{0E65EA2F-435C-4C2D-8A08-D6D9D95D543E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Ei pelkästään omia näkemyksiä, vaan toisen osapuolen kuuntelemista</a:t>
          </a:r>
          <a:endParaRPr lang="fi-FI" dirty="0"/>
        </a:p>
      </dgm:t>
    </dgm:pt>
    <dgm:pt modelId="{F3E0960B-5B82-4FC8-AB3F-80FC688BBAD3}" type="parTrans" cxnId="{53883EE3-9D31-4BDC-B33D-177303667C87}">
      <dgm:prSet/>
      <dgm:spPr/>
      <dgm:t>
        <a:bodyPr/>
        <a:lstStyle/>
        <a:p>
          <a:endParaRPr lang="fi-FI"/>
        </a:p>
      </dgm:t>
    </dgm:pt>
    <dgm:pt modelId="{B2F6ADCC-C766-4367-81AC-8B75AB46024D}" type="sibTrans" cxnId="{53883EE3-9D31-4BDC-B33D-177303667C87}">
      <dgm:prSet/>
      <dgm:spPr/>
      <dgm:t>
        <a:bodyPr/>
        <a:lstStyle/>
        <a:p>
          <a:endParaRPr lang="fi-FI"/>
        </a:p>
      </dgm:t>
    </dgm:pt>
    <dgm:pt modelId="{801BA8FE-DACA-4B1B-8BE4-6016E645BF3F}">
      <dgm:prSet phldrT="[Teksti]" phldr="0"/>
      <dgm:spPr/>
      <dgm:t>
        <a:bodyPr/>
        <a:lstStyle/>
        <a:p>
          <a:r>
            <a:rPr lang="fi-FI" dirty="0">
              <a:latin typeface="Calibri Light" panose="020F0302020204030204"/>
            </a:rPr>
            <a:t>Sisältää</a:t>
          </a:r>
          <a:endParaRPr lang="fi-FI" dirty="0"/>
        </a:p>
      </dgm:t>
    </dgm:pt>
    <dgm:pt modelId="{F1025E12-4C49-40B1-9214-DFCDD9CA4EEF}" type="parTrans" cxnId="{CB9EBECF-5BD6-4325-837B-0035D718F3EA}">
      <dgm:prSet/>
      <dgm:spPr/>
      <dgm:t>
        <a:bodyPr/>
        <a:lstStyle/>
        <a:p>
          <a:endParaRPr lang="fi-FI"/>
        </a:p>
      </dgm:t>
    </dgm:pt>
    <dgm:pt modelId="{33332263-A830-4DD0-810C-37692FD29A04}" type="sibTrans" cxnId="{CB9EBECF-5BD6-4325-837B-0035D718F3EA}">
      <dgm:prSet/>
      <dgm:spPr/>
      <dgm:t>
        <a:bodyPr/>
        <a:lstStyle/>
        <a:p>
          <a:endParaRPr lang="fi-FI"/>
        </a:p>
      </dgm:t>
    </dgm:pt>
    <dgm:pt modelId="{21753764-5B69-4F27-83B8-5B2C2C01040B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Vahvuuksia </a:t>
          </a:r>
          <a:endParaRPr lang="fi-FI" dirty="0"/>
        </a:p>
      </dgm:t>
    </dgm:pt>
    <dgm:pt modelId="{7B1BC4C3-B66C-44C6-9E1F-B8EDD47BED3D}" type="parTrans" cxnId="{33278D8F-C678-49CB-90B4-2D61F3CB164E}">
      <dgm:prSet/>
      <dgm:spPr/>
      <dgm:t>
        <a:bodyPr/>
        <a:lstStyle/>
        <a:p>
          <a:endParaRPr lang="fi-FI"/>
        </a:p>
      </dgm:t>
    </dgm:pt>
    <dgm:pt modelId="{C5CAADAC-9FB3-4B8C-874B-FFA5F6B1CF28}" type="sibTrans" cxnId="{33278D8F-C678-49CB-90B4-2D61F3CB164E}">
      <dgm:prSet/>
      <dgm:spPr/>
      <dgm:t>
        <a:bodyPr/>
        <a:lstStyle/>
        <a:p>
          <a:endParaRPr lang="fi-FI"/>
        </a:p>
      </dgm:t>
    </dgm:pt>
    <dgm:pt modelId="{96514D54-6370-457A-8E5F-250914876456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Kehityskohteita ja ideoita</a:t>
          </a:r>
          <a:endParaRPr lang="fi-FI" dirty="0"/>
        </a:p>
      </dgm:t>
    </dgm:pt>
    <dgm:pt modelId="{36992F04-7EAA-4DF8-9A7F-9387D019F558}" type="parTrans" cxnId="{6A2D3501-4E8D-427B-97FB-9A4FFD04388B}">
      <dgm:prSet/>
      <dgm:spPr/>
      <dgm:t>
        <a:bodyPr/>
        <a:lstStyle/>
        <a:p>
          <a:endParaRPr lang="fi-FI"/>
        </a:p>
      </dgm:t>
    </dgm:pt>
    <dgm:pt modelId="{A1FDD51B-88F5-4EDF-A424-1DDF8B589E9B}" type="sibTrans" cxnId="{6A2D3501-4E8D-427B-97FB-9A4FFD04388B}">
      <dgm:prSet/>
      <dgm:spPr/>
      <dgm:t>
        <a:bodyPr/>
        <a:lstStyle/>
        <a:p>
          <a:endParaRPr lang="fi-FI"/>
        </a:p>
      </dgm:t>
    </dgm:pt>
    <dgm:pt modelId="{FA545BAC-FCFE-4BB5-893C-191B4D7E2C0A}">
      <dgm:prSet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Yksityiskohtaista, "ihan hyvä" ei auta kehittymään</a:t>
          </a:r>
        </a:p>
      </dgm:t>
    </dgm:pt>
    <dgm:pt modelId="{F0E3A549-C612-4676-8BE7-A2C0DAFCFDB1}" type="parTrans" cxnId="{B8FAF7F3-80A4-4278-A91C-D194EAB6FCC5}">
      <dgm:prSet/>
      <dgm:spPr/>
      <dgm:t>
        <a:bodyPr/>
        <a:lstStyle/>
        <a:p>
          <a:endParaRPr lang="fi-FI"/>
        </a:p>
      </dgm:t>
    </dgm:pt>
    <dgm:pt modelId="{7CD2DF24-6B43-4589-B120-627EB68DC64A}" type="sibTrans" cxnId="{B8FAF7F3-80A4-4278-A91C-D194EAB6FCC5}">
      <dgm:prSet/>
      <dgm:spPr/>
      <dgm:t>
        <a:bodyPr/>
        <a:lstStyle/>
        <a:p>
          <a:endParaRPr lang="fi-FI"/>
        </a:p>
      </dgm:t>
    </dgm:pt>
    <dgm:pt modelId="{6E4BA87A-8ABA-4C71-AFAC-CEDD72D6F695}">
      <dgm:prSet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Auttaa parantamaan tuotosta</a:t>
          </a:r>
        </a:p>
      </dgm:t>
    </dgm:pt>
    <dgm:pt modelId="{F947CF50-982F-47D4-8C6F-32D4E9A0A37E}" type="parTrans" cxnId="{E38359CF-6435-494B-A2F2-A21CEA19112C}">
      <dgm:prSet/>
      <dgm:spPr/>
      <dgm:t>
        <a:bodyPr/>
        <a:lstStyle/>
        <a:p>
          <a:endParaRPr lang="fi-FI"/>
        </a:p>
      </dgm:t>
    </dgm:pt>
    <dgm:pt modelId="{0404043C-E9E2-4863-93EA-FA06D0AEEFCE}" type="sibTrans" cxnId="{E38359CF-6435-494B-A2F2-A21CEA19112C}">
      <dgm:prSet/>
      <dgm:spPr/>
      <dgm:t>
        <a:bodyPr/>
        <a:lstStyle/>
        <a:p>
          <a:endParaRPr lang="fi-FI"/>
        </a:p>
      </dgm:t>
    </dgm:pt>
    <dgm:pt modelId="{1AC316D1-90D3-4B19-A2D9-BD0C074A76FE}">
      <dgm:prSet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Kysymyksiä ja tarkennuspyyntöjä</a:t>
          </a:r>
        </a:p>
      </dgm:t>
    </dgm:pt>
    <dgm:pt modelId="{147490AF-21B5-4E5B-993A-3016D08D5DE7}" type="parTrans" cxnId="{BF3899AE-197B-4D59-B03C-9B30B64470CE}">
      <dgm:prSet/>
      <dgm:spPr/>
      <dgm:t>
        <a:bodyPr/>
        <a:lstStyle/>
        <a:p>
          <a:endParaRPr lang="fi-FI"/>
        </a:p>
      </dgm:t>
    </dgm:pt>
    <dgm:pt modelId="{6E6B03B4-7F6D-4CAA-B8D2-F504D3E5DE5F}" type="sibTrans" cxnId="{BF3899AE-197B-4D59-B03C-9B30B64470CE}">
      <dgm:prSet/>
      <dgm:spPr/>
      <dgm:t>
        <a:bodyPr/>
        <a:lstStyle/>
        <a:p>
          <a:endParaRPr lang="fi-FI"/>
        </a:p>
      </dgm:t>
    </dgm:pt>
    <dgm:pt modelId="{5329D84F-5AC8-4E0A-935D-33F189D045B9}">
      <dgm:prSet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Itsereflektiota (miten omasta mielestä onnistui)</a:t>
          </a:r>
        </a:p>
      </dgm:t>
    </dgm:pt>
    <dgm:pt modelId="{5D6A8868-A5A2-46B0-82E2-50C45F498D1C}" type="parTrans" cxnId="{1336E7A3-A890-41D1-AE78-AEFBE9B204BB}">
      <dgm:prSet/>
      <dgm:spPr/>
      <dgm:t>
        <a:bodyPr/>
        <a:lstStyle/>
        <a:p>
          <a:endParaRPr lang="fi-FI"/>
        </a:p>
      </dgm:t>
    </dgm:pt>
    <dgm:pt modelId="{17DE36E6-CA1E-45D8-BE76-FDB982CBBD2B}" type="sibTrans" cxnId="{1336E7A3-A890-41D1-AE78-AEFBE9B204BB}">
      <dgm:prSet/>
      <dgm:spPr/>
      <dgm:t>
        <a:bodyPr/>
        <a:lstStyle/>
        <a:p>
          <a:endParaRPr lang="fi-FI"/>
        </a:p>
      </dgm:t>
    </dgm:pt>
    <dgm:pt modelId="{36EFAF94-674D-42BC-9FDB-04B94AD3F497}" type="pres">
      <dgm:prSet presAssocID="{D8D5324B-A220-4C23-9FB2-D7228CF30988}" presName="linearFlow" presStyleCnt="0">
        <dgm:presLayoutVars>
          <dgm:dir/>
          <dgm:animLvl val="lvl"/>
          <dgm:resizeHandles val="exact"/>
        </dgm:presLayoutVars>
      </dgm:prSet>
      <dgm:spPr/>
    </dgm:pt>
    <dgm:pt modelId="{B6673094-F668-433E-A743-33ACABA0BBF4}" type="pres">
      <dgm:prSet presAssocID="{36E7EDCF-0402-4ACF-A18C-A540651FA972}" presName="composite" presStyleCnt="0"/>
      <dgm:spPr/>
    </dgm:pt>
    <dgm:pt modelId="{C115C76F-B739-4D53-AB39-E5CF0BF3F304}" type="pres">
      <dgm:prSet presAssocID="{36E7EDCF-0402-4ACF-A18C-A540651FA972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61E41C21-7AEE-488F-9369-729B2B832DD0}" type="pres">
      <dgm:prSet presAssocID="{36E7EDCF-0402-4ACF-A18C-A540651FA972}" presName="descendantText" presStyleLbl="alignAcc1" presStyleIdx="0" presStyleCnt="3">
        <dgm:presLayoutVars>
          <dgm:bulletEnabled val="1"/>
        </dgm:presLayoutVars>
      </dgm:prSet>
      <dgm:spPr/>
    </dgm:pt>
    <dgm:pt modelId="{DAFAFA19-3D22-4E6A-BAD8-DED529429625}" type="pres">
      <dgm:prSet presAssocID="{E81832C0-2E89-4EFE-AD5B-5EF627B5F6C6}" presName="sp" presStyleCnt="0"/>
      <dgm:spPr/>
    </dgm:pt>
    <dgm:pt modelId="{4ED8D3DC-DA78-45D4-B63A-69E63D778E72}" type="pres">
      <dgm:prSet presAssocID="{23300114-B2B2-498A-890C-087F9356FE83}" presName="composite" presStyleCnt="0"/>
      <dgm:spPr/>
    </dgm:pt>
    <dgm:pt modelId="{C7DFBF35-F2F4-408E-8AA3-515B1FC9CFFF}" type="pres">
      <dgm:prSet presAssocID="{23300114-B2B2-498A-890C-087F9356FE8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CEFE648-133D-44EA-B86E-DF5014166EBD}" type="pres">
      <dgm:prSet presAssocID="{23300114-B2B2-498A-890C-087F9356FE83}" presName="descendantText" presStyleLbl="alignAcc1" presStyleIdx="1" presStyleCnt="3">
        <dgm:presLayoutVars>
          <dgm:bulletEnabled val="1"/>
        </dgm:presLayoutVars>
      </dgm:prSet>
      <dgm:spPr/>
    </dgm:pt>
    <dgm:pt modelId="{6BC3F9E2-7ADF-40D8-9166-6C746B3E12C3}" type="pres">
      <dgm:prSet presAssocID="{42B2A811-DD35-4F98-B9AE-E202D2AECD9B}" presName="sp" presStyleCnt="0"/>
      <dgm:spPr/>
    </dgm:pt>
    <dgm:pt modelId="{A838EEEB-4AFE-4778-A867-493D294B4E24}" type="pres">
      <dgm:prSet presAssocID="{801BA8FE-DACA-4B1B-8BE4-6016E645BF3F}" presName="composite" presStyleCnt="0"/>
      <dgm:spPr/>
    </dgm:pt>
    <dgm:pt modelId="{80F4410B-9B6E-4EEB-9990-4F12F304C915}" type="pres">
      <dgm:prSet presAssocID="{801BA8FE-DACA-4B1B-8BE4-6016E645BF3F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1297D227-B2D3-4ABD-8ACE-CD58D851C236}" type="pres">
      <dgm:prSet presAssocID="{801BA8FE-DACA-4B1B-8BE4-6016E645BF3F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6A2D3501-4E8D-427B-97FB-9A4FFD04388B}" srcId="{801BA8FE-DACA-4B1B-8BE4-6016E645BF3F}" destId="{96514D54-6370-457A-8E5F-250914876456}" srcOrd="1" destOrd="0" parTransId="{36992F04-7EAA-4DF8-9A7F-9387D019F558}" sibTransId="{A1FDD51B-88F5-4EDF-A424-1DDF8B589E9B}"/>
    <dgm:cxn modelId="{F808040D-4085-40A9-AC98-754E8EB33B5B}" type="presOf" srcId="{801BA8FE-DACA-4B1B-8BE4-6016E645BF3F}" destId="{80F4410B-9B6E-4EEB-9990-4F12F304C915}" srcOrd="0" destOrd="0" presId="urn:microsoft.com/office/officeart/2005/8/layout/chevron2"/>
    <dgm:cxn modelId="{1865290E-7E13-4CC6-BDDA-BBCBCA1231A4}" type="presOf" srcId="{2C676B96-8770-40F1-8A88-4ED062134EA1}" destId="{61E41C21-7AEE-488F-9369-729B2B832DD0}" srcOrd="0" destOrd="0" presId="urn:microsoft.com/office/officeart/2005/8/layout/chevron2"/>
    <dgm:cxn modelId="{E41C4012-44F5-4A32-A001-3555D630E8FB}" srcId="{36E7EDCF-0402-4ACF-A18C-A540651FA972}" destId="{2C676B96-8770-40F1-8A88-4ED062134EA1}" srcOrd="0" destOrd="0" parTransId="{52671FE6-EADC-47C6-8CA8-AC4A87BD2849}" sibTransId="{6ADC6CF2-E0D9-4CF8-BBC5-BE5164D545BD}"/>
    <dgm:cxn modelId="{B1ADB833-48BA-4D71-AB7C-F4E1AC36AADA}" type="presOf" srcId="{21753764-5B69-4F27-83B8-5B2C2C01040B}" destId="{1297D227-B2D3-4ABD-8ACE-CD58D851C236}" srcOrd="0" destOrd="0" presId="urn:microsoft.com/office/officeart/2005/8/layout/chevron2"/>
    <dgm:cxn modelId="{4C7FC434-163D-40B8-87C3-12B1726AB280}" type="presOf" srcId="{C3C8B9A9-3A4D-473C-A0C6-7C742D5D14B0}" destId="{61E41C21-7AEE-488F-9369-729B2B832DD0}" srcOrd="0" destOrd="2" presId="urn:microsoft.com/office/officeart/2005/8/layout/chevron2"/>
    <dgm:cxn modelId="{FD03E567-50B9-4D0F-9950-AA29296AD642}" srcId="{D8D5324B-A220-4C23-9FB2-D7228CF30988}" destId="{36E7EDCF-0402-4ACF-A18C-A540651FA972}" srcOrd="0" destOrd="0" parTransId="{F2FD4ACC-7286-45F1-98BC-FAEC77B8B94E}" sibTransId="{E81832C0-2E89-4EFE-AD5B-5EF627B5F6C6}"/>
    <dgm:cxn modelId="{B42ABC6B-58CB-4872-B358-54204901C18B}" srcId="{36E7EDCF-0402-4ACF-A18C-A540651FA972}" destId="{C3C8B9A9-3A4D-473C-A0C6-7C742D5D14B0}" srcOrd="2" destOrd="0" parTransId="{C4F4E31C-AEEB-4409-93A9-180A6FF143DF}" sibTransId="{7C1B938D-2757-4594-9204-49A3ED794BF9}"/>
    <dgm:cxn modelId="{80EEE74E-FEFE-44D6-A55E-6363770F3CFF}" type="presOf" srcId="{FA545BAC-FCFE-4BB5-893C-191B4D7E2C0A}" destId="{61E41C21-7AEE-488F-9369-729B2B832DD0}" srcOrd="0" destOrd="1" presId="urn:microsoft.com/office/officeart/2005/8/layout/chevron2"/>
    <dgm:cxn modelId="{86E5F54E-EBFD-46F4-964E-9E0537F2A838}" type="presOf" srcId="{96514D54-6370-457A-8E5F-250914876456}" destId="{1297D227-B2D3-4ABD-8ACE-CD58D851C236}" srcOrd="0" destOrd="1" presId="urn:microsoft.com/office/officeart/2005/8/layout/chevron2"/>
    <dgm:cxn modelId="{9419CC55-7F28-4922-B54E-6E225CF12497}" type="presOf" srcId="{0E65EA2F-435C-4C2D-8A08-D6D9D95D543E}" destId="{1CEFE648-133D-44EA-B86E-DF5014166EBD}" srcOrd="0" destOrd="0" presId="urn:microsoft.com/office/officeart/2005/8/layout/chevron2"/>
    <dgm:cxn modelId="{010ED175-5DAF-4BA5-B5EB-173CE94272D4}" type="presOf" srcId="{5329D84F-5AC8-4E0A-935D-33F189D045B9}" destId="{1297D227-B2D3-4ABD-8ACE-CD58D851C236}" srcOrd="0" destOrd="2" presId="urn:microsoft.com/office/officeart/2005/8/layout/chevron2"/>
    <dgm:cxn modelId="{DF37F459-B0BD-4C81-A7B7-196BE6D9EBDF}" type="presOf" srcId="{6E4BA87A-8ABA-4C71-AFAC-CEDD72D6F695}" destId="{61E41C21-7AEE-488F-9369-729B2B832DD0}" srcOrd="0" destOrd="3" presId="urn:microsoft.com/office/officeart/2005/8/layout/chevron2"/>
    <dgm:cxn modelId="{53971D8C-1DB8-47C3-8212-1795D9B34CB9}" type="presOf" srcId="{36E7EDCF-0402-4ACF-A18C-A540651FA972}" destId="{C115C76F-B739-4D53-AB39-E5CF0BF3F304}" srcOrd="0" destOrd="0" presId="urn:microsoft.com/office/officeart/2005/8/layout/chevron2"/>
    <dgm:cxn modelId="{78826C8E-51A1-4EF5-A4C3-45D2174CCCBB}" srcId="{D8D5324B-A220-4C23-9FB2-D7228CF30988}" destId="{23300114-B2B2-498A-890C-087F9356FE83}" srcOrd="1" destOrd="0" parTransId="{306F8439-972F-439E-8C1C-C35F1ED84351}" sibTransId="{42B2A811-DD35-4F98-B9AE-E202D2AECD9B}"/>
    <dgm:cxn modelId="{33278D8F-C678-49CB-90B4-2D61F3CB164E}" srcId="{801BA8FE-DACA-4B1B-8BE4-6016E645BF3F}" destId="{21753764-5B69-4F27-83B8-5B2C2C01040B}" srcOrd="0" destOrd="0" parTransId="{7B1BC4C3-B66C-44C6-9E1F-B8EDD47BED3D}" sibTransId="{C5CAADAC-9FB3-4B8C-874B-FFA5F6B1CF28}"/>
    <dgm:cxn modelId="{2E01939C-68F0-4CE0-AF4F-E05F49837556}" type="presOf" srcId="{1AC316D1-90D3-4B19-A2D9-BD0C074A76FE}" destId="{1297D227-B2D3-4ABD-8ACE-CD58D851C236}" srcOrd="0" destOrd="3" presId="urn:microsoft.com/office/officeart/2005/8/layout/chevron2"/>
    <dgm:cxn modelId="{1336E7A3-A890-41D1-AE78-AEFBE9B204BB}" srcId="{801BA8FE-DACA-4B1B-8BE4-6016E645BF3F}" destId="{5329D84F-5AC8-4E0A-935D-33F189D045B9}" srcOrd="2" destOrd="0" parTransId="{5D6A8868-A5A2-46B0-82E2-50C45F498D1C}" sibTransId="{17DE36E6-CA1E-45D8-BE76-FDB982CBBD2B}"/>
    <dgm:cxn modelId="{BF3899AE-197B-4D59-B03C-9B30B64470CE}" srcId="{801BA8FE-DACA-4B1B-8BE4-6016E645BF3F}" destId="{1AC316D1-90D3-4B19-A2D9-BD0C074A76FE}" srcOrd="3" destOrd="0" parTransId="{147490AF-21B5-4E5B-993A-3016D08D5DE7}" sibTransId="{6E6B03B4-7F6D-4CAA-B8D2-F504D3E5DE5F}"/>
    <dgm:cxn modelId="{8F2D44B5-6FE8-4699-8C73-DC37829E9EAF}" type="presOf" srcId="{D8D5324B-A220-4C23-9FB2-D7228CF30988}" destId="{36EFAF94-674D-42BC-9FDB-04B94AD3F497}" srcOrd="0" destOrd="0" presId="urn:microsoft.com/office/officeart/2005/8/layout/chevron2"/>
    <dgm:cxn modelId="{B2056CBD-0C98-4F9F-B63E-923B95D305F3}" type="presOf" srcId="{23300114-B2B2-498A-890C-087F9356FE83}" destId="{C7DFBF35-F2F4-408E-8AA3-515B1FC9CFFF}" srcOrd="0" destOrd="0" presId="urn:microsoft.com/office/officeart/2005/8/layout/chevron2"/>
    <dgm:cxn modelId="{E38359CF-6435-494B-A2F2-A21CEA19112C}" srcId="{36E7EDCF-0402-4ACF-A18C-A540651FA972}" destId="{6E4BA87A-8ABA-4C71-AFAC-CEDD72D6F695}" srcOrd="3" destOrd="0" parTransId="{F947CF50-982F-47D4-8C6F-32D4E9A0A37E}" sibTransId="{0404043C-E9E2-4863-93EA-FA06D0AEEFCE}"/>
    <dgm:cxn modelId="{CB9EBECF-5BD6-4325-837B-0035D718F3EA}" srcId="{D8D5324B-A220-4C23-9FB2-D7228CF30988}" destId="{801BA8FE-DACA-4B1B-8BE4-6016E645BF3F}" srcOrd="2" destOrd="0" parTransId="{F1025E12-4C49-40B1-9214-DFCDD9CA4EEF}" sibTransId="{33332263-A830-4DD0-810C-37692FD29A04}"/>
    <dgm:cxn modelId="{53883EE3-9D31-4BDC-B33D-177303667C87}" srcId="{23300114-B2B2-498A-890C-087F9356FE83}" destId="{0E65EA2F-435C-4C2D-8A08-D6D9D95D543E}" srcOrd="0" destOrd="0" parTransId="{F3E0960B-5B82-4FC8-AB3F-80FC688BBAD3}" sibTransId="{B2F6ADCC-C766-4367-81AC-8B75AB46024D}"/>
    <dgm:cxn modelId="{B8FAF7F3-80A4-4278-A91C-D194EAB6FCC5}" srcId="{36E7EDCF-0402-4ACF-A18C-A540651FA972}" destId="{FA545BAC-FCFE-4BB5-893C-191B4D7E2C0A}" srcOrd="1" destOrd="0" parTransId="{F0E3A549-C612-4676-8BE7-A2C0DAFCFDB1}" sibTransId="{7CD2DF24-6B43-4589-B120-627EB68DC64A}"/>
    <dgm:cxn modelId="{228EA987-4378-433C-AD84-8F56CF2B05FC}" type="presParOf" srcId="{36EFAF94-674D-42BC-9FDB-04B94AD3F497}" destId="{B6673094-F668-433E-A743-33ACABA0BBF4}" srcOrd="0" destOrd="0" presId="urn:microsoft.com/office/officeart/2005/8/layout/chevron2"/>
    <dgm:cxn modelId="{CAB61661-84EB-4FD9-8488-CF1626198B9E}" type="presParOf" srcId="{B6673094-F668-433E-A743-33ACABA0BBF4}" destId="{C115C76F-B739-4D53-AB39-E5CF0BF3F304}" srcOrd="0" destOrd="0" presId="urn:microsoft.com/office/officeart/2005/8/layout/chevron2"/>
    <dgm:cxn modelId="{9D426020-16D6-4F26-A23D-5873D6002DC3}" type="presParOf" srcId="{B6673094-F668-433E-A743-33ACABA0BBF4}" destId="{61E41C21-7AEE-488F-9369-729B2B832DD0}" srcOrd="1" destOrd="0" presId="urn:microsoft.com/office/officeart/2005/8/layout/chevron2"/>
    <dgm:cxn modelId="{220C81ED-1D14-47EF-AFF9-9FC4372C86A8}" type="presParOf" srcId="{36EFAF94-674D-42BC-9FDB-04B94AD3F497}" destId="{DAFAFA19-3D22-4E6A-BAD8-DED529429625}" srcOrd="1" destOrd="0" presId="urn:microsoft.com/office/officeart/2005/8/layout/chevron2"/>
    <dgm:cxn modelId="{FB5A77FD-4FD8-4085-B140-4FDA92BB5A76}" type="presParOf" srcId="{36EFAF94-674D-42BC-9FDB-04B94AD3F497}" destId="{4ED8D3DC-DA78-45D4-B63A-69E63D778E72}" srcOrd="2" destOrd="0" presId="urn:microsoft.com/office/officeart/2005/8/layout/chevron2"/>
    <dgm:cxn modelId="{6BFAB3E2-902E-4318-999D-99852782B206}" type="presParOf" srcId="{4ED8D3DC-DA78-45D4-B63A-69E63D778E72}" destId="{C7DFBF35-F2F4-408E-8AA3-515B1FC9CFFF}" srcOrd="0" destOrd="0" presId="urn:microsoft.com/office/officeart/2005/8/layout/chevron2"/>
    <dgm:cxn modelId="{1CB71709-75EC-46AA-8A5E-D38E6DE06DEF}" type="presParOf" srcId="{4ED8D3DC-DA78-45D4-B63A-69E63D778E72}" destId="{1CEFE648-133D-44EA-B86E-DF5014166EBD}" srcOrd="1" destOrd="0" presId="urn:microsoft.com/office/officeart/2005/8/layout/chevron2"/>
    <dgm:cxn modelId="{4B318D2E-384A-4B7F-94CC-00CA643EF045}" type="presParOf" srcId="{36EFAF94-674D-42BC-9FDB-04B94AD3F497}" destId="{6BC3F9E2-7ADF-40D8-9166-6C746B3E12C3}" srcOrd="3" destOrd="0" presId="urn:microsoft.com/office/officeart/2005/8/layout/chevron2"/>
    <dgm:cxn modelId="{A31A0E9D-A2D6-440E-A554-AB2F203D0BAA}" type="presParOf" srcId="{36EFAF94-674D-42BC-9FDB-04B94AD3F497}" destId="{A838EEEB-4AFE-4778-A867-493D294B4E24}" srcOrd="4" destOrd="0" presId="urn:microsoft.com/office/officeart/2005/8/layout/chevron2"/>
    <dgm:cxn modelId="{A890BA55-A554-4210-97C1-47D6114F6401}" type="presParOf" srcId="{A838EEEB-4AFE-4778-A867-493D294B4E24}" destId="{80F4410B-9B6E-4EEB-9990-4F12F304C915}" srcOrd="0" destOrd="0" presId="urn:microsoft.com/office/officeart/2005/8/layout/chevron2"/>
    <dgm:cxn modelId="{A9AB3DD6-2896-4F76-8AE7-A86B6D1A0177}" type="presParOf" srcId="{A838EEEB-4AFE-4778-A867-493D294B4E24}" destId="{1297D227-B2D3-4ABD-8ACE-CD58D851C23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4BD638-38E8-43A8-A56F-177B9A6DE55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</dgm:pt>
    <dgm:pt modelId="{7D06481F-11E1-4228-894F-1616512668DD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Kohdista palaute asiaan, joka on muutettavissa</a:t>
          </a:r>
          <a:endParaRPr lang="fi-FI" dirty="0"/>
        </a:p>
      </dgm:t>
    </dgm:pt>
    <dgm:pt modelId="{37D753D3-8C56-4EF3-963A-D41509C5D301}" type="parTrans" cxnId="{77FC5F7B-466A-4923-9206-2034CB4F9FE9}">
      <dgm:prSet/>
      <dgm:spPr/>
    </dgm:pt>
    <dgm:pt modelId="{E813200E-D6F5-47BE-9D78-7E38D1DCF446}" type="sibTrans" cxnId="{77FC5F7B-466A-4923-9206-2034CB4F9FE9}">
      <dgm:prSet/>
      <dgm:spPr/>
      <dgm:t>
        <a:bodyPr/>
        <a:lstStyle/>
        <a:p>
          <a:endParaRPr lang="en-US"/>
        </a:p>
        <a:p>
          <a:endParaRPr lang="fi-FI"/>
        </a:p>
      </dgm:t>
    </dgm:pt>
    <dgm:pt modelId="{1B45FDE9-96C8-4791-83A2-2E11F42DD865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Rohkaise ja kannusta</a:t>
          </a:r>
          <a:endParaRPr lang="fi-FI" dirty="0"/>
        </a:p>
      </dgm:t>
    </dgm:pt>
    <dgm:pt modelId="{1E00E546-B3C7-4C76-BDA0-5842F3A060BC}" type="parTrans" cxnId="{15E71320-6CA0-4892-A08A-1CC9C6218432}">
      <dgm:prSet/>
      <dgm:spPr/>
    </dgm:pt>
    <dgm:pt modelId="{1991E641-3ED5-4445-8B2C-A2BE0C5D0704}" type="sibTrans" cxnId="{15E71320-6CA0-4892-A08A-1CC9C6218432}">
      <dgm:prSet/>
      <dgm:spPr/>
      <dgm:t>
        <a:bodyPr/>
        <a:lstStyle/>
        <a:p>
          <a:endParaRPr lang="en-US"/>
        </a:p>
        <a:p>
          <a:endParaRPr lang="fi-FI"/>
        </a:p>
      </dgm:t>
    </dgm:pt>
    <dgm:pt modelId="{DBAAB8EA-BC11-46C4-BF28-62D3BB0383B8}">
      <dgm:prSet phldrT="[Teksti]"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Arvioi, älä arvostele</a:t>
          </a:r>
          <a:endParaRPr lang="fi-FI" dirty="0"/>
        </a:p>
      </dgm:t>
    </dgm:pt>
    <dgm:pt modelId="{2AA757CE-9450-43B7-9FFC-CA4C813C81F8}" type="parTrans" cxnId="{6AAE2B18-D53F-4862-B504-8DECCF7FD8A6}">
      <dgm:prSet/>
      <dgm:spPr/>
    </dgm:pt>
    <dgm:pt modelId="{9D543285-24A2-4842-AA29-EC0D395AFB7E}" type="sibTrans" cxnId="{6AAE2B18-D53F-4862-B504-8DECCF7FD8A6}">
      <dgm:prSet/>
      <dgm:spPr/>
      <dgm:t>
        <a:bodyPr/>
        <a:lstStyle/>
        <a:p>
          <a:endParaRPr lang="en-US"/>
        </a:p>
        <a:p>
          <a:endParaRPr lang="fi-FI"/>
        </a:p>
      </dgm:t>
    </dgm:pt>
    <dgm:pt modelId="{4ACE8089-C7BD-4369-99CE-98A53789E456}">
      <dgm:prSet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Muista että palaute on subjektiivista: kyseessä on sinun näkemyksesi</a:t>
          </a:r>
        </a:p>
      </dgm:t>
    </dgm:pt>
    <dgm:pt modelId="{C489156F-071A-49AD-AD30-F5253A1F1518}" type="parTrans" cxnId="{9F0A30E5-9B32-4507-98BC-D003F755E5AA}">
      <dgm:prSet/>
      <dgm:spPr/>
    </dgm:pt>
    <dgm:pt modelId="{7C1DC87A-537E-4F54-8C9D-D07185C7CB50}" type="sibTrans" cxnId="{9F0A30E5-9B32-4507-98BC-D003F755E5AA}">
      <dgm:prSet/>
      <dgm:spPr/>
      <dgm:t>
        <a:bodyPr/>
        <a:lstStyle/>
        <a:p>
          <a:endParaRPr lang="en-US"/>
        </a:p>
        <a:p>
          <a:endParaRPr lang="fi-FI"/>
        </a:p>
      </dgm:t>
    </dgm:pt>
    <dgm:pt modelId="{02C0A9F1-DE42-458F-B2CB-48AAB2043124}">
      <dgm:prSet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Muista antaa sekä kiitosta että kehittettävää</a:t>
          </a:r>
        </a:p>
      </dgm:t>
    </dgm:pt>
    <dgm:pt modelId="{8FAD4856-C992-4719-8F0A-3D998B8E1BFA}" type="parTrans" cxnId="{37A03AC8-99AE-4AF7-87FA-06BB4033392B}">
      <dgm:prSet/>
      <dgm:spPr/>
    </dgm:pt>
    <dgm:pt modelId="{70A02CD8-4CC1-47E1-B770-50C105BF4F01}" type="sibTrans" cxnId="{37A03AC8-99AE-4AF7-87FA-06BB4033392B}">
      <dgm:prSet/>
      <dgm:spPr/>
    </dgm:pt>
    <dgm:pt modelId="{B64FBD9B-6102-4D03-904D-157CE1D493F8}" type="pres">
      <dgm:prSet presAssocID="{B44BD638-38E8-43A8-A56F-177B9A6DE555}" presName="Name0" presStyleCnt="0">
        <dgm:presLayoutVars>
          <dgm:dir/>
          <dgm:resizeHandles val="exact"/>
        </dgm:presLayoutVars>
      </dgm:prSet>
      <dgm:spPr/>
    </dgm:pt>
    <dgm:pt modelId="{41ACA010-6492-4368-A497-118A176A9278}" type="pres">
      <dgm:prSet presAssocID="{7D06481F-11E1-4228-894F-1616512668DD}" presName="node" presStyleLbl="node1" presStyleIdx="0" presStyleCnt="5">
        <dgm:presLayoutVars>
          <dgm:bulletEnabled val="1"/>
        </dgm:presLayoutVars>
      </dgm:prSet>
      <dgm:spPr/>
    </dgm:pt>
    <dgm:pt modelId="{0E8A678B-B99C-41E7-8FC5-0DAB9084A086}" type="pres">
      <dgm:prSet presAssocID="{E813200E-D6F5-47BE-9D78-7E38D1DCF446}" presName="sibTrans" presStyleLbl="sibTrans1D1" presStyleIdx="0" presStyleCnt="4"/>
      <dgm:spPr/>
    </dgm:pt>
    <dgm:pt modelId="{668587AD-D503-4B49-B095-0DA299F4616B}" type="pres">
      <dgm:prSet presAssocID="{E813200E-D6F5-47BE-9D78-7E38D1DCF446}" presName="connectorText" presStyleLbl="sibTrans1D1" presStyleIdx="0" presStyleCnt="4"/>
      <dgm:spPr/>
    </dgm:pt>
    <dgm:pt modelId="{C7D302A5-F64E-4391-A7FE-32E38161A991}" type="pres">
      <dgm:prSet presAssocID="{1B45FDE9-96C8-4791-83A2-2E11F42DD865}" presName="node" presStyleLbl="node1" presStyleIdx="1" presStyleCnt="5">
        <dgm:presLayoutVars>
          <dgm:bulletEnabled val="1"/>
        </dgm:presLayoutVars>
      </dgm:prSet>
      <dgm:spPr/>
    </dgm:pt>
    <dgm:pt modelId="{190AE0E2-F6D1-4E4B-8C97-600601120B68}" type="pres">
      <dgm:prSet presAssocID="{1991E641-3ED5-4445-8B2C-A2BE0C5D0704}" presName="sibTrans" presStyleLbl="sibTrans1D1" presStyleIdx="1" presStyleCnt="4"/>
      <dgm:spPr/>
    </dgm:pt>
    <dgm:pt modelId="{9D10CC0C-81FD-454E-A31D-B31D1DEED925}" type="pres">
      <dgm:prSet presAssocID="{1991E641-3ED5-4445-8B2C-A2BE0C5D0704}" presName="connectorText" presStyleLbl="sibTrans1D1" presStyleIdx="1" presStyleCnt="4"/>
      <dgm:spPr/>
    </dgm:pt>
    <dgm:pt modelId="{17C9C726-85D7-47F2-AC4E-42FFAB154960}" type="pres">
      <dgm:prSet presAssocID="{DBAAB8EA-BC11-46C4-BF28-62D3BB0383B8}" presName="node" presStyleLbl="node1" presStyleIdx="2" presStyleCnt="5">
        <dgm:presLayoutVars>
          <dgm:bulletEnabled val="1"/>
        </dgm:presLayoutVars>
      </dgm:prSet>
      <dgm:spPr/>
    </dgm:pt>
    <dgm:pt modelId="{51873AE2-9EA1-4688-9F86-1D047FB27C08}" type="pres">
      <dgm:prSet presAssocID="{9D543285-24A2-4842-AA29-EC0D395AFB7E}" presName="sibTrans" presStyleLbl="sibTrans1D1" presStyleIdx="2" presStyleCnt="4"/>
      <dgm:spPr/>
    </dgm:pt>
    <dgm:pt modelId="{0A0672D1-BCF4-4D8B-9ED5-D20F8BCBFC91}" type="pres">
      <dgm:prSet presAssocID="{9D543285-24A2-4842-AA29-EC0D395AFB7E}" presName="connectorText" presStyleLbl="sibTrans1D1" presStyleIdx="2" presStyleCnt="4"/>
      <dgm:spPr/>
    </dgm:pt>
    <dgm:pt modelId="{33CA59B3-651E-4878-BB0A-876E9C57F1A2}" type="pres">
      <dgm:prSet presAssocID="{4ACE8089-C7BD-4369-99CE-98A53789E456}" presName="node" presStyleLbl="node1" presStyleIdx="3" presStyleCnt="5">
        <dgm:presLayoutVars>
          <dgm:bulletEnabled val="1"/>
        </dgm:presLayoutVars>
      </dgm:prSet>
      <dgm:spPr/>
    </dgm:pt>
    <dgm:pt modelId="{C922A873-4E44-44CB-B78E-1C3FA2C7638C}" type="pres">
      <dgm:prSet presAssocID="{7C1DC87A-537E-4F54-8C9D-D07185C7CB50}" presName="sibTrans" presStyleLbl="sibTrans1D1" presStyleIdx="3" presStyleCnt="4"/>
      <dgm:spPr/>
    </dgm:pt>
    <dgm:pt modelId="{1838A258-C48E-44E6-ABBD-F02A4ADB9B9D}" type="pres">
      <dgm:prSet presAssocID="{7C1DC87A-537E-4F54-8C9D-D07185C7CB50}" presName="connectorText" presStyleLbl="sibTrans1D1" presStyleIdx="3" presStyleCnt="4"/>
      <dgm:spPr/>
    </dgm:pt>
    <dgm:pt modelId="{502D7C45-14C7-40FD-A072-AF3FA57877FE}" type="pres">
      <dgm:prSet presAssocID="{02C0A9F1-DE42-458F-B2CB-48AAB2043124}" presName="node" presStyleLbl="node1" presStyleIdx="4" presStyleCnt="5">
        <dgm:presLayoutVars>
          <dgm:bulletEnabled val="1"/>
        </dgm:presLayoutVars>
      </dgm:prSet>
      <dgm:spPr/>
    </dgm:pt>
  </dgm:ptLst>
  <dgm:cxnLst>
    <dgm:cxn modelId="{612CED02-D0F4-4D93-9FE9-95463773DF1B}" type="presOf" srcId="{7D06481F-11E1-4228-894F-1616512668DD}" destId="{41ACA010-6492-4368-A497-118A176A9278}" srcOrd="0" destOrd="0" presId="urn:microsoft.com/office/officeart/2016/7/layout/RepeatingBendingProcessNew"/>
    <dgm:cxn modelId="{0C2C2104-775D-4840-BA42-EBE6CA5928DA}" type="presOf" srcId="{7C1DC87A-537E-4F54-8C9D-D07185C7CB50}" destId="{1838A258-C48E-44E6-ABBD-F02A4ADB9B9D}" srcOrd="1" destOrd="0" presId="urn:microsoft.com/office/officeart/2016/7/layout/RepeatingBendingProcessNew"/>
    <dgm:cxn modelId="{6BE5F706-B201-43D3-8FC2-701D0F894194}" type="presOf" srcId="{1B45FDE9-96C8-4791-83A2-2E11F42DD865}" destId="{C7D302A5-F64E-4391-A7FE-32E38161A991}" srcOrd="0" destOrd="0" presId="urn:microsoft.com/office/officeart/2016/7/layout/RepeatingBendingProcessNew"/>
    <dgm:cxn modelId="{7373FA06-1AB5-400E-BE27-E1B2DDD38075}" type="presOf" srcId="{02C0A9F1-DE42-458F-B2CB-48AAB2043124}" destId="{502D7C45-14C7-40FD-A072-AF3FA57877FE}" srcOrd="0" destOrd="0" presId="urn:microsoft.com/office/officeart/2016/7/layout/RepeatingBendingProcessNew"/>
    <dgm:cxn modelId="{34588F08-EA7D-4663-AB6F-C9BECCC08DA5}" type="presOf" srcId="{1991E641-3ED5-4445-8B2C-A2BE0C5D0704}" destId="{9D10CC0C-81FD-454E-A31D-B31D1DEED925}" srcOrd="1" destOrd="0" presId="urn:microsoft.com/office/officeart/2016/7/layout/RepeatingBendingProcessNew"/>
    <dgm:cxn modelId="{ED9A8D0A-2FB4-4577-83F7-EED7147BC2EB}" type="presOf" srcId="{9D543285-24A2-4842-AA29-EC0D395AFB7E}" destId="{51873AE2-9EA1-4688-9F86-1D047FB27C08}" srcOrd="0" destOrd="0" presId="urn:microsoft.com/office/officeart/2016/7/layout/RepeatingBendingProcessNew"/>
    <dgm:cxn modelId="{9F1D230D-9DC7-4E02-81BF-670AC776A9F9}" type="presOf" srcId="{E813200E-D6F5-47BE-9D78-7E38D1DCF446}" destId="{0E8A678B-B99C-41E7-8FC5-0DAB9084A086}" srcOrd="0" destOrd="0" presId="urn:microsoft.com/office/officeart/2016/7/layout/RepeatingBendingProcessNew"/>
    <dgm:cxn modelId="{6AAE2B18-D53F-4862-B504-8DECCF7FD8A6}" srcId="{B44BD638-38E8-43A8-A56F-177B9A6DE555}" destId="{DBAAB8EA-BC11-46C4-BF28-62D3BB0383B8}" srcOrd="2" destOrd="0" parTransId="{2AA757CE-9450-43B7-9FFC-CA4C813C81F8}" sibTransId="{9D543285-24A2-4842-AA29-EC0D395AFB7E}"/>
    <dgm:cxn modelId="{15E71320-6CA0-4892-A08A-1CC9C6218432}" srcId="{B44BD638-38E8-43A8-A56F-177B9A6DE555}" destId="{1B45FDE9-96C8-4791-83A2-2E11F42DD865}" srcOrd="1" destOrd="0" parTransId="{1E00E546-B3C7-4C76-BDA0-5842F3A060BC}" sibTransId="{1991E641-3ED5-4445-8B2C-A2BE0C5D0704}"/>
    <dgm:cxn modelId="{F84CC83E-13CC-48B1-A14C-4FD8EFB8662E}" type="presOf" srcId="{1991E641-3ED5-4445-8B2C-A2BE0C5D0704}" destId="{190AE0E2-F6D1-4E4B-8C97-600601120B68}" srcOrd="0" destOrd="0" presId="urn:microsoft.com/office/officeart/2016/7/layout/RepeatingBendingProcessNew"/>
    <dgm:cxn modelId="{AEA67A5E-23B5-43F2-A7D9-10667C555DCB}" type="presOf" srcId="{7C1DC87A-537E-4F54-8C9D-D07185C7CB50}" destId="{C922A873-4E44-44CB-B78E-1C3FA2C7638C}" srcOrd="0" destOrd="0" presId="urn:microsoft.com/office/officeart/2016/7/layout/RepeatingBendingProcessNew"/>
    <dgm:cxn modelId="{77FC5F7B-466A-4923-9206-2034CB4F9FE9}" srcId="{B44BD638-38E8-43A8-A56F-177B9A6DE555}" destId="{7D06481F-11E1-4228-894F-1616512668DD}" srcOrd="0" destOrd="0" parTransId="{37D753D3-8C56-4EF3-963A-D41509C5D301}" sibTransId="{E813200E-D6F5-47BE-9D78-7E38D1DCF446}"/>
    <dgm:cxn modelId="{2D3DEA7D-3B20-4FD0-9E1D-E773BA01A96B}" type="presOf" srcId="{E813200E-D6F5-47BE-9D78-7E38D1DCF446}" destId="{668587AD-D503-4B49-B095-0DA299F4616B}" srcOrd="1" destOrd="0" presId="urn:microsoft.com/office/officeart/2016/7/layout/RepeatingBendingProcessNew"/>
    <dgm:cxn modelId="{3961998D-1DCF-4058-92CA-90684D90F8BF}" type="presOf" srcId="{4ACE8089-C7BD-4369-99CE-98A53789E456}" destId="{33CA59B3-651E-4878-BB0A-876E9C57F1A2}" srcOrd="0" destOrd="0" presId="urn:microsoft.com/office/officeart/2016/7/layout/RepeatingBendingProcessNew"/>
    <dgm:cxn modelId="{DF52449B-A397-4EE1-8A5E-E098CAA8B5C5}" type="presOf" srcId="{B44BD638-38E8-43A8-A56F-177B9A6DE555}" destId="{B64FBD9B-6102-4D03-904D-157CE1D493F8}" srcOrd="0" destOrd="0" presId="urn:microsoft.com/office/officeart/2016/7/layout/RepeatingBendingProcessNew"/>
    <dgm:cxn modelId="{A4BA35BD-7F7C-481E-B110-A588B096D80B}" type="presOf" srcId="{DBAAB8EA-BC11-46C4-BF28-62D3BB0383B8}" destId="{17C9C726-85D7-47F2-AC4E-42FFAB154960}" srcOrd="0" destOrd="0" presId="urn:microsoft.com/office/officeart/2016/7/layout/RepeatingBendingProcessNew"/>
    <dgm:cxn modelId="{37A03AC8-99AE-4AF7-87FA-06BB4033392B}" srcId="{B44BD638-38E8-43A8-A56F-177B9A6DE555}" destId="{02C0A9F1-DE42-458F-B2CB-48AAB2043124}" srcOrd="4" destOrd="0" parTransId="{8FAD4856-C992-4719-8F0A-3D998B8E1BFA}" sibTransId="{70A02CD8-4CC1-47E1-B770-50C105BF4F01}"/>
    <dgm:cxn modelId="{9F0A30E5-9B32-4507-98BC-D003F755E5AA}" srcId="{B44BD638-38E8-43A8-A56F-177B9A6DE555}" destId="{4ACE8089-C7BD-4369-99CE-98A53789E456}" srcOrd="3" destOrd="0" parTransId="{C489156F-071A-49AD-AD30-F5253A1F1518}" sibTransId="{7C1DC87A-537E-4F54-8C9D-D07185C7CB50}"/>
    <dgm:cxn modelId="{65E9FEEB-1C14-4068-97D8-8AA2CD78D2E5}" type="presOf" srcId="{9D543285-24A2-4842-AA29-EC0D395AFB7E}" destId="{0A0672D1-BCF4-4D8B-9ED5-D20F8BCBFC91}" srcOrd="1" destOrd="0" presId="urn:microsoft.com/office/officeart/2016/7/layout/RepeatingBendingProcessNew"/>
    <dgm:cxn modelId="{182072F3-FBFD-4B58-9A91-604D970F0562}" type="presParOf" srcId="{B64FBD9B-6102-4D03-904D-157CE1D493F8}" destId="{41ACA010-6492-4368-A497-118A176A9278}" srcOrd="0" destOrd="0" presId="urn:microsoft.com/office/officeart/2016/7/layout/RepeatingBendingProcessNew"/>
    <dgm:cxn modelId="{847D0D04-A189-4DB3-A988-672BD6B608F4}" type="presParOf" srcId="{B64FBD9B-6102-4D03-904D-157CE1D493F8}" destId="{0E8A678B-B99C-41E7-8FC5-0DAB9084A086}" srcOrd="1" destOrd="0" presId="urn:microsoft.com/office/officeart/2016/7/layout/RepeatingBendingProcessNew"/>
    <dgm:cxn modelId="{4CAAC5EB-BBA7-40DB-A100-FD2CD19EE2E5}" type="presParOf" srcId="{0E8A678B-B99C-41E7-8FC5-0DAB9084A086}" destId="{668587AD-D503-4B49-B095-0DA299F4616B}" srcOrd="0" destOrd="0" presId="urn:microsoft.com/office/officeart/2016/7/layout/RepeatingBendingProcessNew"/>
    <dgm:cxn modelId="{9F11CC9B-C4EA-483C-B917-6DEE32F915B0}" type="presParOf" srcId="{B64FBD9B-6102-4D03-904D-157CE1D493F8}" destId="{C7D302A5-F64E-4391-A7FE-32E38161A991}" srcOrd="2" destOrd="0" presId="urn:microsoft.com/office/officeart/2016/7/layout/RepeatingBendingProcessNew"/>
    <dgm:cxn modelId="{3E94A26D-2EDD-4CBC-8A90-4E79DAF21889}" type="presParOf" srcId="{B64FBD9B-6102-4D03-904D-157CE1D493F8}" destId="{190AE0E2-F6D1-4E4B-8C97-600601120B68}" srcOrd="3" destOrd="0" presId="urn:microsoft.com/office/officeart/2016/7/layout/RepeatingBendingProcessNew"/>
    <dgm:cxn modelId="{AEC7A87C-DC42-4298-A30D-38C1B4B74D8C}" type="presParOf" srcId="{190AE0E2-F6D1-4E4B-8C97-600601120B68}" destId="{9D10CC0C-81FD-454E-A31D-B31D1DEED925}" srcOrd="0" destOrd="0" presId="urn:microsoft.com/office/officeart/2016/7/layout/RepeatingBendingProcessNew"/>
    <dgm:cxn modelId="{26916635-D6CA-43CE-A6E5-CF81485E486B}" type="presParOf" srcId="{B64FBD9B-6102-4D03-904D-157CE1D493F8}" destId="{17C9C726-85D7-47F2-AC4E-42FFAB154960}" srcOrd="4" destOrd="0" presId="urn:microsoft.com/office/officeart/2016/7/layout/RepeatingBendingProcessNew"/>
    <dgm:cxn modelId="{8F33CDB8-9B15-4A6C-B6A5-567E405CF1F8}" type="presParOf" srcId="{B64FBD9B-6102-4D03-904D-157CE1D493F8}" destId="{51873AE2-9EA1-4688-9F86-1D047FB27C08}" srcOrd="5" destOrd="0" presId="urn:microsoft.com/office/officeart/2016/7/layout/RepeatingBendingProcessNew"/>
    <dgm:cxn modelId="{3DFF7A3D-B8C3-4232-A264-4BEB05F7FEF1}" type="presParOf" srcId="{51873AE2-9EA1-4688-9F86-1D047FB27C08}" destId="{0A0672D1-BCF4-4D8B-9ED5-D20F8BCBFC91}" srcOrd="0" destOrd="0" presId="urn:microsoft.com/office/officeart/2016/7/layout/RepeatingBendingProcessNew"/>
    <dgm:cxn modelId="{90AFBCC8-5448-46D1-B3C8-2495F3C6ED18}" type="presParOf" srcId="{B64FBD9B-6102-4D03-904D-157CE1D493F8}" destId="{33CA59B3-651E-4878-BB0A-876E9C57F1A2}" srcOrd="6" destOrd="0" presId="urn:microsoft.com/office/officeart/2016/7/layout/RepeatingBendingProcessNew"/>
    <dgm:cxn modelId="{0BCF3D02-7B07-4E9B-BF52-147AD18C2D8F}" type="presParOf" srcId="{B64FBD9B-6102-4D03-904D-157CE1D493F8}" destId="{C922A873-4E44-44CB-B78E-1C3FA2C7638C}" srcOrd="7" destOrd="0" presId="urn:microsoft.com/office/officeart/2016/7/layout/RepeatingBendingProcessNew"/>
    <dgm:cxn modelId="{B1E45B90-0242-4325-98D2-2125B74E3058}" type="presParOf" srcId="{C922A873-4E44-44CB-B78E-1C3FA2C7638C}" destId="{1838A258-C48E-44E6-ABBD-F02A4ADB9B9D}" srcOrd="0" destOrd="0" presId="urn:microsoft.com/office/officeart/2016/7/layout/RepeatingBendingProcessNew"/>
    <dgm:cxn modelId="{F0C1BB52-2AFF-4B21-B5EB-BD2B843867A7}" type="presParOf" srcId="{B64FBD9B-6102-4D03-904D-157CE1D493F8}" destId="{502D7C45-14C7-40FD-A072-AF3FA57877FE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AFEE2C-A67E-41E0-955A-BF22CEF51C7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</dgm:pt>
    <dgm:pt modelId="{8625FBEC-AA1A-498C-A076-90985962A19E}">
      <dgm:prSet phldrT="[Teksti]" phldr="0"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 Light" panose="020F0302020204030204"/>
            </a:rPr>
            <a:t>Keskity kuuntelemaan, älä tee samalla muuta</a:t>
          </a:r>
          <a:endParaRPr lang="fi-FI"/>
        </a:p>
      </dgm:t>
    </dgm:pt>
    <dgm:pt modelId="{117C6A80-F717-4067-9D56-DDCA2B728AC8}" type="parTrans" cxnId="{5D30479E-015E-4B7C-B9FF-FAB69E96A4E9}">
      <dgm:prSet/>
      <dgm:spPr/>
    </dgm:pt>
    <dgm:pt modelId="{EDB69867-A2AB-476F-B463-37A0BF8DBFB3}" type="sibTrans" cxnId="{5D30479E-015E-4B7C-B9FF-FAB69E96A4E9}">
      <dgm:prSet/>
      <dgm:spPr/>
    </dgm:pt>
    <dgm:pt modelId="{F998F047-1BC8-4155-82E0-857CE50A2940}">
      <dgm:prSet phldrT="[Teksti]" phldr="0"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 Light" panose="020F0302020204030204"/>
            </a:rPr>
            <a:t>Muista että palaute kohdistuu tuotokseen/tekemiseen, ei sinuun henkilönä</a:t>
          </a:r>
          <a:endParaRPr lang="fi-FI"/>
        </a:p>
      </dgm:t>
    </dgm:pt>
    <dgm:pt modelId="{C1497B27-76BD-4086-8A16-B75E52B8C81A}" type="parTrans" cxnId="{1B07BBD5-7E8B-4B5B-B99A-5F6E347E8C3B}">
      <dgm:prSet/>
      <dgm:spPr/>
    </dgm:pt>
    <dgm:pt modelId="{44B22F91-6ECB-410D-86DB-3DA6BE101E97}" type="sibTrans" cxnId="{1B07BBD5-7E8B-4B5B-B99A-5F6E347E8C3B}">
      <dgm:prSet/>
      <dgm:spPr/>
    </dgm:pt>
    <dgm:pt modelId="{84CD55B0-9F31-4252-BE29-5CF6E665BE22}">
      <dgm:prSet phldrT="[Teksti]" phldr="0"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 Light" panose="020F0302020204030204"/>
            </a:rPr>
            <a:t>Jos et ymmärrä mitä palautteen antaja tarkoittaa, kysy tarkennusta</a:t>
          </a:r>
          <a:endParaRPr lang="fi-FI"/>
        </a:p>
      </dgm:t>
    </dgm:pt>
    <dgm:pt modelId="{D5B2C5EC-7AC4-472F-915C-C9F2324EB657}" type="parTrans" cxnId="{125B6AF9-CB78-49B9-A9A0-0E5E4FB1268A}">
      <dgm:prSet/>
      <dgm:spPr/>
    </dgm:pt>
    <dgm:pt modelId="{C22A06F1-AD39-45DF-9FFA-C20D4B7FA3F0}" type="sibTrans" cxnId="{125B6AF9-CB78-49B9-A9A0-0E5E4FB1268A}">
      <dgm:prSet/>
      <dgm:spPr/>
    </dgm:pt>
    <dgm:pt modelId="{C87C68B3-249C-4DF0-B95C-6E664180B8B0}" type="pres">
      <dgm:prSet presAssocID="{43AFEE2C-A67E-41E0-955A-BF22CEF51C72}" presName="root" presStyleCnt="0">
        <dgm:presLayoutVars>
          <dgm:dir/>
          <dgm:resizeHandles val="exact"/>
        </dgm:presLayoutVars>
      </dgm:prSet>
      <dgm:spPr/>
    </dgm:pt>
    <dgm:pt modelId="{36CAF4CF-AEA8-43F4-88D4-DA6391C073E0}" type="pres">
      <dgm:prSet presAssocID="{8625FBEC-AA1A-498C-A076-90985962A19E}" presName="compNode" presStyleCnt="0"/>
      <dgm:spPr/>
    </dgm:pt>
    <dgm:pt modelId="{48DFB7D5-4898-405A-BC53-099A490E7666}" type="pres">
      <dgm:prSet presAssocID="{8625FBEC-AA1A-498C-A076-90985962A19E}" presName="bgRect" presStyleLbl="bgShp" presStyleIdx="0" presStyleCnt="3"/>
      <dgm:spPr/>
    </dgm:pt>
    <dgm:pt modelId="{CFC90A3E-DBA9-4565-8792-1D37DDEA4A1D}" type="pres">
      <dgm:prSet presAssocID="{8625FBEC-AA1A-498C-A076-90985962A19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e"/>
        </a:ext>
      </dgm:extLst>
    </dgm:pt>
    <dgm:pt modelId="{C67EFDD2-1F95-4289-B749-0F44196A9210}" type="pres">
      <dgm:prSet presAssocID="{8625FBEC-AA1A-498C-A076-90985962A19E}" presName="spaceRect" presStyleCnt="0"/>
      <dgm:spPr/>
    </dgm:pt>
    <dgm:pt modelId="{E11D282E-0E40-4DAF-BA7A-2C3B04A5FDC4}" type="pres">
      <dgm:prSet presAssocID="{8625FBEC-AA1A-498C-A076-90985962A19E}" presName="parTx" presStyleLbl="revTx" presStyleIdx="0" presStyleCnt="3">
        <dgm:presLayoutVars>
          <dgm:chMax val="0"/>
          <dgm:chPref val="0"/>
        </dgm:presLayoutVars>
      </dgm:prSet>
      <dgm:spPr/>
    </dgm:pt>
    <dgm:pt modelId="{4560DA80-8728-4A2C-9235-0DDB89BFBDE0}" type="pres">
      <dgm:prSet presAssocID="{EDB69867-A2AB-476F-B463-37A0BF8DBFB3}" presName="sibTrans" presStyleCnt="0"/>
      <dgm:spPr/>
    </dgm:pt>
    <dgm:pt modelId="{3816554B-BB8C-48B8-A495-A582805CB4AB}" type="pres">
      <dgm:prSet presAssocID="{F998F047-1BC8-4155-82E0-857CE50A2940}" presName="compNode" presStyleCnt="0"/>
      <dgm:spPr/>
    </dgm:pt>
    <dgm:pt modelId="{6632E4AD-B47B-44EB-9DCD-E2F78485C9CA}" type="pres">
      <dgm:prSet presAssocID="{F998F047-1BC8-4155-82E0-857CE50A2940}" presName="bgRect" presStyleLbl="bgShp" presStyleIdx="1" presStyleCnt="3"/>
      <dgm:spPr/>
    </dgm:pt>
    <dgm:pt modelId="{A7866556-8734-4543-987C-8E526E3FD09F}" type="pres">
      <dgm:prSet presAssocID="{F998F047-1BC8-4155-82E0-857CE50A294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32144DDB-4BEE-4A49-9834-521F6C3AEF17}" type="pres">
      <dgm:prSet presAssocID="{F998F047-1BC8-4155-82E0-857CE50A2940}" presName="spaceRect" presStyleCnt="0"/>
      <dgm:spPr/>
    </dgm:pt>
    <dgm:pt modelId="{841FA175-C0A2-4A39-98EF-48BB49A3B3BD}" type="pres">
      <dgm:prSet presAssocID="{F998F047-1BC8-4155-82E0-857CE50A2940}" presName="parTx" presStyleLbl="revTx" presStyleIdx="1" presStyleCnt="3">
        <dgm:presLayoutVars>
          <dgm:chMax val="0"/>
          <dgm:chPref val="0"/>
        </dgm:presLayoutVars>
      </dgm:prSet>
      <dgm:spPr/>
    </dgm:pt>
    <dgm:pt modelId="{2D70A8ED-4883-4587-9DC8-30B9D9234AA3}" type="pres">
      <dgm:prSet presAssocID="{44B22F91-6ECB-410D-86DB-3DA6BE101E97}" presName="sibTrans" presStyleCnt="0"/>
      <dgm:spPr/>
    </dgm:pt>
    <dgm:pt modelId="{4186A710-0055-433F-AE59-6DD4F5F689B8}" type="pres">
      <dgm:prSet presAssocID="{84CD55B0-9F31-4252-BE29-5CF6E665BE22}" presName="compNode" presStyleCnt="0"/>
      <dgm:spPr/>
    </dgm:pt>
    <dgm:pt modelId="{3D272767-CF2D-4B8A-9D96-48068E402C2B}" type="pres">
      <dgm:prSet presAssocID="{84CD55B0-9F31-4252-BE29-5CF6E665BE22}" presName="bgRect" presStyleLbl="bgShp" presStyleIdx="2" presStyleCnt="3"/>
      <dgm:spPr/>
    </dgm:pt>
    <dgm:pt modelId="{1F513AE7-D1F5-4F49-8C08-89038E42660E}" type="pres">
      <dgm:prSet presAssocID="{84CD55B0-9F31-4252-BE29-5CF6E665BE2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eskustelu"/>
        </a:ext>
      </dgm:extLst>
    </dgm:pt>
    <dgm:pt modelId="{C9BA4899-3480-4419-8DFE-098CA738CE80}" type="pres">
      <dgm:prSet presAssocID="{84CD55B0-9F31-4252-BE29-5CF6E665BE22}" presName="spaceRect" presStyleCnt="0"/>
      <dgm:spPr/>
    </dgm:pt>
    <dgm:pt modelId="{896D0C84-4976-4130-973A-71E72910919F}" type="pres">
      <dgm:prSet presAssocID="{84CD55B0-9F31-4252-BE29-5CF6E665BE2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9D7076E-D194-4BBC-97A5-1FA0478754F6}" type="presOf" srcId="{84CD55B0-9F31-4252-BE29-5CF6E665BE22}" destId="{896D0C84-4976-4130-973A-71E72910919F}" srcOrd="0" destOrd="0" presId="urn:microsoft.com/office/officeart/2018/2/layout/IconVerticalSolidList"/>
    <dgm:cxn modelId="{5D30479E-015E-4B7C-B9FF-FAB69E96A4E9}" srcId="{43AFEE2C-A67E-41E0-955A-BF22CEF51C72}" destId="{8625FBEC-AA1A-498C-A076-90985962A19E}" srcOrd="0" destOrd="0" parTransId="{117C6A80-F717-4067-9D56-DDCA2B728AC8}" sibTransId="{EDB69867-A2AB-476F-B463-37A0BF8DBFB3}"/>
    <dgm:cxn modelId="{FDCCD2B1-0DC9-4A4C-BB71-D92ECE19C4FD}" type="presOf" srcId="{8625FBEC-AA1A-498C-A076-90985962A19E}" destId="{E11D282E-0E40-4DAF-BA7A-2C3B04A5FDC4}" srcOrd="0" destOrd="0" presId="urn:microsoft.com/office/officeart/2018/2/layout/IconVerticalSolidList"/>
    <dgm:cxn modelId="{1B07BBD5-7E8B-4B5B-B99A-5F6E347E8C3B}" srcId="{43AFEE2C-A67E-41E0-955A-BF22CEF51C72}" destId="{F998F047-1BC8-4155-82E0-857CE50A2940}" srcOrd="1" destOrd="0" parTransId="{C1497B27-76BD-4086-8A16-B75E52B8C81A}" sibTransId="{44B22F91-6ECB-410D-86DB-3DA6BE101E97}"/>
    <dgm:cxn modelId="{5D2C46E1-24DA-4C80-976C-7EEE0FFC0FFC}" type="presOf" srcId="{43AFEE2C-A67E-41E0-955A-BF22CEF51C72}" destId="{C87C68B3-249C-4DF0-B95C-6E664180B8B0}" srcOrd="0" destOrd="0" presId="urn:microsoft.com/office/officeart/2018/2/layout/IconVerticalSolidList"/>
    <dgm:cxn modelId="{125B6AF9-CB78-49B9-A9A0-0E5E4FB1268A}" srcId="{43AFEE2C-A67E-41E0-955A-BF22CEF51C72}" destId="{84CD55B0-9F31-4252-BE29-5CF6E665BE22}" srcOrd="2" destOrd="0" parTransId="{D5B2C5EC-7AC4-472F-915C-C9F2324EB657}" sibTransId="{C22A06F1-AD39-45DF-9FFA-C20D4B7FA3F0}"/>
    <dgm:cxn modelId="{CBEC28FA-2081-4424-AF92-F9D2DC76AE76}" type="presOf" srcId="{F998F047-1BC8-4155-82E0-857CE50A2940}" destId="{841FA175-C0A2-4A39-98EF-48BB49A3B3BD}" srcOrd="0" destOrd="0" presId="urn:microsoft.com/office/officeart/2018/2/layout/IconVerticalSolidList"/>
    <dgm:cxn modelId="{061C75E4-359A-44CD-8F93-0F774940B6C5}" type="presParOf" srcId="{C87C68B3-249C-4DF0-B95C-6E664180B8B0}" destId="{36CAF4CF-AEA8-43F4-88D4-DA6391C073E0}" srcOrd="0" destOrd="0" presId="urn:microsoft.com/office/officeart/2018/2/layout/IconVerticalSolidList"/>
    <dgm:cxn modelId="{08D4633F-FA5E-4A96-A198-9EDB09B328B9}" type="presParOf" srcId="{36CAF4CF-AEA8-43F4-88D4-DA6391C073E0}" destId="{48DFB7D5-4898-405A-BC53-099A490E7666}" srcOrd="0" destOrd="0" presId="urn:microsoft.com/office/officeart/2018/2/layout/IconVerticalSolidList"/>
    <dgm:cxn modelId="{DA781CFC-3C6B-41AA-AD5A-38E0186DE4AB}" type="presParOf" srcId="{36CAF4CF-AEA8-43F4-88D4-DA6391C073E0}" destId="{CFC90A3E-DBA9-4565-8792-1D37DDEA4A1D}" srcOrd="1" destOrd="0" presId="urn:microsoft.com/office/officeart/2018/2/layout/IconVerticalSolidList"/>
    <dgm:cxn modelId="{D6D2C265-9D4E-49AB-A66B-59F144A7A3F7}" type="presParOf" srcId="{36CAF4CF-AEA8-43F4-88D4-DA6391C073E0}" destId="{C67EFDD2-1F95-4289-B749-0F44196A9210}" srcOrd="2" destOrd="0" presId="urn:microsoft.com/office/officeart/2018/2/layout/IconVerticalSolidList"/>
    <dgm:cxn modelId="{BA512F20-FFB5-46B3-A140-2C99C0245BF6}" type="presParOf" srcId="{36CAF4CF-AEA8-43F4-88D4-DA6391C073E0}" destId="{E11D282E-0E40-4DAF-BA7A-2C3B04A5FDC4}" srcOrd="3" destOrd="0" presId="urn:microsoft.com/office/officeart/2018/2/layout/IconVerticalSolidList"/>
    <dgm:cxn modelId="{4B7B93B5-6EDA-4694-AC2B-FBB7FEA548C2}" type="presParOf" srcId="{C87C68B3-249C-4DF0-B95C-6E664180B8B0}" destId="{4560DA80-8728-4A2C-9235-0DDB89BFBDE0}" srcOrd="1" destOrd="0" presId="urn:microsoft.com/office/officeart/2018/2/layout/IconVerticalSolidList"/>
    <dgm:cxn modelId="{A40AF088-4DBA-472C-A34A-DDFFD7284DB9}" type="presParOf" srcId="{C87C68B3-249C-4DF0-B95C-6E664180B8B0}" destId="{3816554B-BB8C-48B8-A495-A582805CB4AB}" srcOrd="2" destOrd="0" presId="urn:microsoft.com/office/officeart/2018/2/layout/IconVerticalSolidList"/>
    <dgm:cxn modelId="{E9BDFE73-CF3A-4086-B3A3-60003D2EA04A}" type="presParOf" srcId="{3816554B-BB8C-48B8-A495-A582805CB4AB}" destId="{6632E4AD-B47B-44EB-9DCD-E2F78485C9CA}" srcOrd="0" destOrd="0" presId="urn:microsoft.com/office/officeart/2018/2/layout/IconVerticalSolidList"/>
    <dgm:cxn modelId="{D32EEC4A-B11B-4B81-9187-4CA4E5E9328E}" type="presParOf" srcId="{3816554B-BB8C-48B8-A495-A582805CB4AB}" destId="{A7866556-8734-4543-987C-8E526E3FD09F}" srcOrd="1" destOrd="0" presId="urn:microsoft.com/office/officeart/2018/2/layout/IconVerticalSolidList"/>
    <dgm:cxn modelId="{63D1A9CC-A9CE-4F22-A4E0-38329351636F}" type="presParOf" srcId="{3816554B-BB8C-48B8-A495-A582805CB4AB}" destId="{32144DDB-4BEE-4A49-9834-521F6C3AEF17}" srcOrd="2" destOrd="0" presId="urn:microsoft.com/office/officeart/2018/2/layout/IconVerticalSolidList"/>
    <dgm:cxn modelId="{2C9DF1D2-A981-4121-8646-FCD337662A6E}" type="presParOf" srcId="{3816554B-BB8C-48B8-A495-A582805CB4AB}" destId="{841FA175-C0A2-4A39-98EF-48BB49A3B3BD}" srcOrd="3" destOrd="0" presId="urn:microsoft.com/office/officeart/2018/2/layout/IconVerticalSolidList"/>
    <dgm:cxn modelId="{B8746B8D-8ABD-4112-96C2-127D27863113}" type="presParOf" srcId="{C87C68B3-249C-4DF0-B95C-6E664180B8B0}" destId="{2D70A8ED-4883-4587-9DC8-30B9D9234AA3}" srcOrd="3" destOrd="0" presId="urn:microsoft.com/office/officeart/2018/2/layout/IconVerticalSolidList"/>
    <dgm:cxn modelId="{778696B3-CE1A-4063-9E24-452F9A776F2D}" type="presParOf" srcId="{C87C68B3-249C-4DF0-B95C-6E664180B8B0}" destId="{4186A710-0055-433F-AE59-6DD4F5F689B8}" srcOrd="4" destOrd="0" presId="urn:microsoft.com/office/officeart/2018/2/layout/IconVerticalSolidList"/>
    <dgm:cxn modelId="{4D239C54-183B-407A-BD91-1BF112CF5723}" type="presParOf" srcId="{4186A710-0055-433F-AE59-6DD4F5F689B8}" destId="{3D272767-CF2D-4B8A-9D96-48068E402C2B}" srcOrd="0" destOrd="0" presId="urn:microsoft.com/office/officeart/2018/2/layout/IconVerticalSolidList"/>
    <dgm:cxn modelId="{9ECC21BD-0CB7-40A1-8836-301301985835}" type="presParOf" srcId="{4186A710-0055-433F-AE59-6DD4F5F689B8}" destId="{1F513AE7-D1F5-4F49-8C08-89038E42660E}" srcOrd="1" destOrd="0" presId="urn:microsoft.com/office/officeart/2018/2/layout/IconVerticalSolidList"/>
    <dgm:cxn modelId="{AC567365-B578-48BE-B68A-699DC720C98C}" type="presParOf" srcId="{4186A710-0055-433F-AE59-6DD4F5F689B8}" destId="{C9BA4899-3480-4419-8DFE-098CA738CE80}" srcOrd="2" destOrd="0" presId="urn:microsoft.com/office/officeart/2018/2/layout/IconVerticalSolidList"/>
    <dgm:cxn modelId="{83B56041-3EA4-4991-B7E8-A1751DEF91B6}" type="presParOf" srcId="{4186A710-0055-433F-AE59-6DD4F5F689B8}" destId="{896D0C84-4976-4130-973A-71E72910919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CC0D7F-7A43-45CB-9073-040C97F64DDC}">
      <dsp:nvSpPr>
        <dsp:cNvPr id="0" name=""/>
        <dsp:cNvSpPr/>
      </dsp:nvSpPr>
      <dsp:spPr>
        <a:xfrm>
          <a:off x="0" y="2492"/>
          <a:ext cx="64928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0B467-5399-4E91-AA3A-DC05F06D87F6}">
      <dsp:nvSpPr>
        <dsp:cNvPr id="0" name=""/>
        <dsp:cNvSpPr/>
      </dsp:nvSpPr>
      <dsp:spPr>
        <a:xfrm>
          <a:off x="0" y="2492"/>
          <a:ext cx="6492875" cy="1700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700" kern="1200" dirty="0">
              <a:latin typeface="Calibri Light" panose="020F0302020204030204"/>
            </a:rPr>
            <a:t>Palautteen saaminen on kehittymisen edellytys</a:t>
          </a:r>
          <a:endParaRPr lang="fi-FI" sz="4700" kern="1200" dirty="0"/>
        </a:p>
      </dsp:txBody>
      <dsp:txXfrm>
        <a:off x="0" y="2492"/>
        <a:ext cx="6492875" cy="1700138"/>
      </dsp:txXfrm>
    </dsp:sp>
    <dsp:sp modelId="{4CC9D11A-B80A-4A9C-892C-277E808B0215}">
      <dsp:nvSpPr>
        <dsp:cNvPr id="0" name=""/>
        <dsp:cNvSpPr/>
      </dsp:nvSpPr>
      <dsp:spPr>
        <a:xfrm>
          <a:off x="0" y="1702630"/>
          <a:ext cx="6492875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AD3DD6-6FCF-4214-A5FD-DC404E7879FF}">
      <dsp:nvSpPr>
        <dsp:cNvPr id="0" name=""/>
        <dsp:cNvSpPr/>
      </dsp:nvSpPr>
      <dsp:spPr>
        <a:xfrm>
          <a:off x="0" y="1702630"/>
          <a:ext cx="6492875" cy="1700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700" kern="1200" dirty="0">
              <a:latin typeface="Calibri Light" panose="020F0302020204030204"/>
            </a:rPr>
            <a:t>Palautteen avulla voi kehittää toimintaansa</a:t>
          </a:r>
          <a:endParaRPr lang="fi-FI" sz="4700" kern="1200" dirty="0"/>
        </a:p>
      </dsp:txBody>
      <dsp:txXfrm>
        <a:off x="0" y="1702630"/>
        <a:ext cx="6492875" cy="1700138"/>
      </dsp:txXfrm>
    </dsp:sp>
    <dsp:sp modelId="{33D0FD89-A6CC-4F98-A090-7AD76A62F442}">
      <dsp:nvSpPr>
        <dsp:cNvPr id="0" name=""/>
        <dsp:cNvSpPr/>
      </dsp:nvSpPr>
      <dsp:spPr>
        <a:xfrm>
          <a:off x="0" y="3402769"/>
          <a:ext cx="6492875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AF2A46-9508-4B8F-9029-CC7786D31DAE}">
      <dsp:nvSpPr>
        <dsp:cNvPr id="0" name=""/>
        <dsp:cNvSpPr/>
      </dsp:nvSpPr>
      <dsp:spPr>
        <a:xfrm>
          <a:off x="0" y="3402769"/>
          <a:ext cx="6492875" cy="1700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700" kern="1200" dirty="0">
              <a:latin typeface="Calibri Light" panose="020F0302020204030204"/>
            </a:rPr>
            <a:t>Työelämässä tarvitaan palautteenantotaitoja</a:t>
          </a:r>
          <a:endParaRPr lang="fi-FI" sz="4700" kern="1200" dirty="0"/>
        </a:p>
      </dsp:txBody>
      <dsp:txXfrm>
        <a:off x="0" y="3402769"/>
        <a:ext cx="6492875" cy="17001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5C76F-B739-4D53-AB39-E5CF0BF3F304}">
      <dsp:nvSpPr>
        <dsp:cNvPr id="0" name=""/>
        <dsp:cNvSpPr/>
      </dsp:nvSpPr>
      <dsp:spPr>
        <a:xfrm rot="5400000">
          <a:off x="-318822" y="322292"/>
          <a:ext cx="2125483" cy="1487838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>
              <a:latin typeface="Calibri Light" panose="020F0302020204030204"/>
            </a:rPr>
            <a:t>Rakentavaa</a:t>
          </a:r>
          <a:endParaRPr lang="fi-FI" sz="1600" kern="1200" dirty="0"/>
        </a:p>
      </dsp:txBody>
      <dsp:txXfrm rot="-5400000">
        <a:off x="1" y="747388"/>
        <a:ext cx="1487838" cy="637645"/>
      </dsp:txXfrm>
    </dsp:sp>
    <dsp:sp modelId="{61E41C21-7AEE-488F-9369-729B2B832DD0}">
      <dsp:nvSpPr>
        <dsp:cNvPr id="0" name=""/>
        <dsp:cNvSpPr/>
      </dsp:nvSpPr>
      <dsp:spPr>
        <a:xfrm rot="5400000">
          <a:off x="3600112" y="-2108804"/>
          <a:ext cx="1381564" cy="56061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Calibri Light" panose="020F0302020204030204"/>
            </a:rPr>
            <a:t>Kohdistuu tuotokseen, ei henkilöön</a:t>
          </a:r>
          <a:endParaRPr lang="fi-FI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Calibri Light" panose="020F0302020204030204"/>
            </a:rPr>
            <a:t>Yksityiskohtaista, "ihan hyvä" ei auta kehittymään</a:t>
          </a: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Calibri Light" panose="020F0302020204030204"/>
            </a:rPr>
            <a:t>Tuo esiin hyviä puolia ja kehitysehdotuksia</a:t>
          </a:r>
          <a:endParaRPr lang="fi-FI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Calibri Light" panose="020F0302020204030204"/>
            </a:rPr>
            <a:t>Auttaa parantamaan tuotosta</a:t>
          </a:r>
        </a:p>
      </dsp:txBody>
      <dsp:txXfrm rot="-5400000">
        <a:off x="1487838" y="70912"/>
        <a:ext cx="5538670" cy="1246680"/>
      </dsp:txXfrm>
    </dsp:sp>
    <dsp:sp modelId="{C7DFBF35-F2F4-408E-8AA3-515B1FC9CFFF}">
      <dsp:nvSpPr>
        <dsp:cNvPr id="0" name=""/>
        <dsp:cNvSpPr/>
      </dsp:nvSpPr>
      <dsp:spPr>
        <a:xfrm rot="5400000">
          <a:off x="-318822" y="2258142"/>
          <a:ext cx="2125483" cy="1487838"/>
        </a:xfrm>
        <a:prstGeom prst="chevron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>
              <a:latin typeface="Calibri Light" panose="020F0302020204030204"/>
            </a:rPr>
            <a:t>Keskustelevaa ja vuorovaikutteista</a:t>
          </a:r>
          <a:endParaRPr lang="fi-FI" sz="1600" kern="1200" dirty="0"/>
        </a:p>
      </dsp:txBody>
      <dsp:txXfrm rot="-5400000">
        <a:off x="1" y="2683238"/>
        <a:ext cx="1487838" cy="637645"/>
      </dsp:txXfrm>
    </dsp:sp>
    <dsp:sp modelId="{1CEFE648-133D-44EA-B86E-DF5014166EBD}">
      <dsp:nvSpPr>
        <dsp:cNvPr id="0" name=""/>
        <dsp:cNvSpPr/>
      </dsp:nvSpPr>
      <dsp:spPr>
        <a:xfrm rot="5400000">
          <a:off x="3600112" y="-172953"/>
          <a:ext cx="1381564" cy="56061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Calibri Light" panose="020F0302020204030204"/>
            </a:rPr>
            <a:t>Ei pelkästään omia näkemyksiä, vaan toisen osapuolen kuuntelemista</a:t>
          </a:r>
          <a:endParaRPr lang="fi-FI" sz="1900" kern="1200" dirty="0"/>
        </a:p>
      </dsp:txBody>
      <dsp:txXfrm rot="-5400000">
        <a:off x="1487838" y="2006763"/>
        <a:ext cx="5538670" cy="1246680"/>
      </dsp:txXfrm>
    </dsp:sp>
    <dsp:sp modelId="{80F4410B-9B6E-4EEB-9990-4F12F304C915}">
      <dsp:nvSpPr>
        <dsp:cNvPr id="0" name=""/>
        <dsp:cNvSpPr/>
      </dsp:nvSpPr>
      <dsp:spPr>
        <a:xfrm rot="5400000">
          <a:off x="-318822" y="4193993"/>
          <a:ext cx="2125483" cy="1487838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>
              <a:latin typeface="Calibri Light" panose="020F0302020204030204"/>
            </a:rPr>
            <a:t>Sisältää</a:t>
          </a:r>
          <a:endParaRPr lang="fi-FI" sz="1600" kern="1200" dirty="0"/>
        </a:p>
      </dsp:txBody>
      <dsp:txXfrm rot="-5400000">
        <a:off x="1" y="4619089"/>
        <a:ext cx="1487838" cy="637645"/>
      </dsp:txXfrm>
    </dsp:sp>
    <dsp:sp modelId="{1297D227-B2D3-4ABD-8ACE-CD58D851C236}">
      <dsp:nvSpPr>
        <dsp:cNvPr id="0" name=""/>
        <dsp:cNvSpPr/>
      </dsp:nvSpPr>
      <dsp:spPr>
        <a:xfrm rot="5400000">
          <a:off x="3600112" y="1762896"/>
          <a:ext cx="1381564" cy="56061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Calibri Light" panose="020F0302020204030204"/>
            </a:rPr>
            <a:t>Vahvuuksia </a:t>
          </a:r>
          <a:endParaRPr lang="fi-FI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Calibri Light" panose="020F0302020204030204"/>
            </a:rPr>
            <a:t>Kehityskohteita ja ideoita</a:t>
          </a:r>
          <a:endParaRPr lang="fi-FI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Calibri Light" panose="020F0302020204030204"/>
            </a:rPr>
            <a:t>Itsereflektiota (miten omasta mielestä onnistui)</a:t>
          </a: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Calibri Light" panose="020F0302020204030204"/>
            </a:rPr>
            <a:t>Kysymyksiä ja tarkennuspyyntöjä</a:t>
          </a:r>
        </a:p>
      </dsp:txBody>
      <dsp:txXfrm rot="-5400000">
        <a:off x="1487838" y="3942612"/>
        <a:ext cx="5538670" cy="1246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A678B-B99C-41E7-8FC5-0DAB9084A086}">
      <dsp:nvSpPr>
        <dsp:cNvPr id="0" name=""/>
        <dsp:cNvSpPr/>
      </dsp:nvSpPr>
      <dsp:spPr>
        <a:xfrm>
          <a:off x="3038146" y="963756"/>
          <a:ext cx="6667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5934" y="45719"/>
              </a:lnTo>
            </a:path>
            <a:path>
              <a:moveTo>
                <a:pt x="350800" y="45719"/>
              </a:moveTo>
              <a:lnTo>
                <a:pt x="666735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3354080" y="800276"/>
        <a:ext cx="34866" cy="418401"/>
      </dsp:txXfrm>
    </dsp:sp>
    <dsp:sp modelId="{41ACA010-6492-4368-A497-118A176A9278}">
      <dsp:nvSpPr>
        <dsp:cNvPr id="0" name=""/>
        <dsp:cNvSpPr/>
      </dsp:nvSpPr>
      <dsp:spPr>
        <a:xfrm>
          <a:off x="8054" y="99908"/>
          <a:ext cx="3031892" cy="181913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65" tIns="155945" rIns="148565" bIns="15594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>
              <a:latin typeface="Calibri Light" panose="020F0302020204030204"/>
            </a:rPr>
            <a:t>Kohdista palaute asiaan, joka on muutettavissa</a:t>
          </a:r>
          <a:endParaRPr lang="fi-FI" sz="2700" kern="1200" dirty="0"/>
        </a:p>
      </dsp:txBody>
      <dsp:txXfrm>
        <a:off x="8054" y="99908"/>
        <a:ext cx="3031892" cy="1819135"/>
      </dsp:txXfrm>
    </dsp:sp>
    <dsp:sp modelId="{190AE0E2-F6D1-4E4B-8C97-600601120B68}">
      <dsp:nvSpPr>
        <dsp:cNvPr id="0" name=""/>
        <dsp:cNvSpPr/>
      </dsp:nvSpPr>
      <dsp:spPr>
        <a:xfrm>
          <a:off x="6767374" y="963756"/>
          <a:ext cx="6667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5934" y="45719"/>
              </a:lnTo>
            </a:path>
            <a:path>
              <a:moveTo>
                <a:pt x="350800" y="45719"/>
              </a:moveTo>
              <a:lnTo>
                <a:pt x="666735" y="45720"/>
              </a:lnTo>
            </a:path>
          </a:pathLst>
        </a:custGeom>
        <a:noFill/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7083308" y="806704"/>
        <a:ext cx="34866" cy="405544"/>
      </dsp:txXfrm>
    </dsp:sp>
    <dsp:sp modelId="{C7D302A5-F64E-4391-A7FE-32E38161A991}">
      <dsp:nvSpPr>
        <dsp:cNvPr id="0" name=""/>
        <dsp:cNvSpPr/>
      </dsp:nvSpPr>
      <dsp:spPr>
        <a:xfrm>
          <a:off x="3737281" y="99908"/>
          <a:ext cx="3031892" cy="1819135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65" tIns="155945" rIns="148565" bIns="15594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>
              <a:latin typeface="Calibri Light" panose="020F0302020204030204"/>
            </a:rPr>
            <a:t>Rohkaise ja kannusta</a:t>
          </a:r>
          <a:endParaRPr lang="fi-FI" sz="2700" kern="1200" dirty="0"/>
        </a:p>
      </dsp:txBody>
      <dsp:txXfrm>
        <a:off x="3737281" y="99908"/>
        <a:ext cx="3031892" cy="1819135"/>
      </dsp:txXfrm>
    </dsp:sp>
    <dsp:sp modelId="{51873AE2-9EA1-4688-9F86-1D047FB27C08}">
      <dsp:nvSpPr>
        <dsp:cNvPr id="0" name=""/>
        <dsp:cNvSpPr/>
      </dsp:nvSpPr>
      <dsp:spPr>
        <a:xfrm>
          <a:off x="1524000" y="1917244"/>
          <a:ext cx="7458455" cy="666735"/>
        </a:xfrm>
        <a:custGeom>
          <a:avLst/>
          <a:gdLst/>
          <a:ahLst/>
          <a:cxnLst/>
          <a:rect l="0" t="0" r="0" b="0"/>
          <a:pathLst>
            <a:path>
              <a:moveTo>
                <a:pt x="7458455" y="0"/>
              </a:moveTo>
              <a:lnTo>
                <a:pt x="7458455" y="350467"/>
              </a:lnTo>
              <a:lnTo>
                <a:pt x="0" y="350467"/>
              </a:lnTo>
              <a:lnTo>
                <a:pt x="0" y="666735"/>
              </a:lnTo>
            </a:path>
          </a:pathLst>
        </a:custGeom>
        <a:noFill/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5065953" y="2047839"/>
        <a:ext cx="374549" cy="405544"/>
      </dsp:txXfrm>
    </dsp:sp>
    <dsp:sp modelId="{17C9C726-85D7-47F2-AC4E-42FFAB154960}">
      <dsp:nvSpPr>
        <dsp:cNvPr id="0" name=""/>
        <dsp:cNvSpPr/>
      </dsp:nvSpPr>
      <dsp:spPr>
        <a:xfrm>
          <a:off x="7466509" y="99908"/>
          <a:ext cx="3031892" cy="1819135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65" tIns="155945" rIns="148565" bIns="15594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>
              <a:latin typeface="Calibri Light" panose="020F0302020204030204"/>
            </a:rPr>
            <a:t>Arvioi, älä arvostele</a:t>
          </a:r>
          <a:endParaRPr lang="fi-FI" sz="2700" kern="1200" dirty="0"/>
        </a:p>
      </dsp:txBody>
      <dsp:txXfrm>
        <a:off x="7466509" y="99908"/>
        <a:ext cx="3031892" cy="1819135"/>
      </dsp:txXfrm>
    </dsp:sp>
    <dsp:sp modelId="{C922A873-4E44-44CB-B78E-1C3FA2C7638C}">
      <dsp:nvSpPr>
        <dsp:cNvPr id="0" name=""/>
        <dsp:cNvSpPr/>
      </dsp:nvSpPr>
      <dsp:spPr>
        <a:xfrm>
          <a:off x="3038146" y="3480227"/>
          <a:ext cx="6667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5934" y="45719"/>
              </a:lnTo>
            </a:path>
            <a:path>
              <a:moveTo>
                <a:pt x="350800" y="45719"/>
              </a:moveTo>
              <a:lnTo>
                <a:pt x="666735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3354080" y="3323175"/>
        <a:ext cx="34866" cy="405544"/>
      </dsp:txXfrm>
    </dsp:sp>
    <dsp:sp modelId="{33CA59B3-651E-4878-BB0A-876E9C57F1A2}">
      <dsp:nvSpPr>
        <dsp:cNvPr id="0" name=""/>
        <dsp:cNvSpPr/>
      </dsp:nvSpPr>
      <dsp:spPr>
        <a:xfrm>
          <a:off x="8054" y="2616379"/>
          <a:ext cx="3031892" cy="1819135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65" tIns="155945" rIns="148565" bIns="15594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>
              <a:latin typeface="Calibri Light" panose="020F0302020204030204"/>
            </a:rPr>
            <a:t>Muista että palaute on subjektiivista: kyseessä on sinun näkemyksesi</a:t>
          </a:r>
        </a:p>
      </dsp:txBody>
      <dsp:txXfrm>
        <a:off x="8054" y="2616379"/>
        <a:ext cx="3031892" cy="1819135"/>
      </dsp:txXfrm>
    </dsp:sp>
    <dsp:sp modelId="{502D7C45-14C7-40FD-A072-AF3FA57877FE}">
      <dsp:nvSpPr>
        <dsp:cNvPr id="0" name=""/>
        <dsp:cNvSpPr/>
      </dsp:nvSpPr>
      <dsp:spPr>
        <a:xfrm>
          <a:off x="3737281" y="2616379"/>
          <a:ext cx="3031892" cy="1819135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65" tIns="155945" rIns="148565" bIns="15594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>
              <a:latin typeface="Calibri Light" panose="020F0302020204030204"/>
            </a:rPr>
            <a:t>Muista antaa sekä kiitosta että kehittettävää</a:t>
          </a:r>
        </a:p>
      </dsp:txBody>
      <dsp:txXfrm>
        <a:off x="3737281" y="2616379"/>
        <a:ext cx="3031892" cy="18191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DFB7D5-4898-405A-BC53-099A490E7666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C90A3E-DBA9-4565-8792-1D37DDEA4A1D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1D282E-0E40-4DAF-BA7A-2C3B04A5FDC4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>
              <a:latin typeface="Calibri Light" panose="020F0302020204030204"/>
            </a:rPr>
            <a:t>Keskity kuuntelemaan, älä tee samalla muuta</a:t>
          </a:r>
          <a:endParaRPr lang="fi-FI" sz="2500" kern="1200"/>
        </a:p>
      </dsp:txBody>
      <dsp:txXfrm>
        <a:off x="1844034" y="682"/>
        <a:ext cx="4401230" cy="1596566"/>
      </dsp:txXfrm>
    </dsp:sp>
    <dsp:sp modelId="{6632E4AD-B47B-44EB-9DCD-E2F78485C9CA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66556-8734-4543-987C-8E526E3FD09F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FA175-C0A2-4A39-98EF-48BB49A3B3BD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>
              <a:latin typeface="Calibri Light" panose="020F0302020204030204"/>
            </a:rPr>
            <a:t>Muista että palaute kohdistuu tuotokseen/tekemiseen, ei sinuun henkilönä</a:t>
          </a:r>
          <a:endParaRPr lang="fi-FI" sz="2500" kern="1200"/>
        </a:p>
      </dsp:txBody>
      <dsp:txXfrm>
        <a:off x="1844034" y="1996390"/>
        <a:ext cx="4401230" cy="1596566"/>
      </dsp:txXfrm>
    </dsp:sp>
    <dsp:sp modelId="{3D272767-CF2D-4B8A-9D96-48068E402C2B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513AE7-D1F5-4F49-8C08-89038E42660E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6D0C84-4976-4130-973A-71E72910919F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>
              <a:latin typeface="Calibri Light" panose="020F0302020204030204"/>
            </a:rPr>
            <a:t>Jos et ymmärrä mitä palautteen antaja tarkoittaa, kysy tarkennusta</a:t>
          </a:r>
          <a:endParaRPr lang="fi-FI" sz="2500" kern="1200"/>
        </a:p>
      </dsp:txBody>
      <dsp:txXfrm>
        <a:off x="1844034" y="3992098"/>
        <a:ext cx="4401230" cy="1596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237559" cy="3629649"/>
          </a:xfrm>
        </p:spPr>
        <p:txBody>
          <a:bodyPr anchor="b">
            <a:normAutofit/>
          </a:bodyPr>
          <a:lstStyle/>
          <a:p>
            <a:pPr algn="l"/>
            <a:r>
              <a:rPr lang="fi-FI" sz="4200">
                <a:cs typeface="Calibri Light"/>
              </a:rPr>
              <a:t>Palautteen antaminen ja vastaanottaminen</a:t>
            </a:r>
            <a:endParaRPr lang="fi-FI" sz="420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Kuva 4" descr="Kuva, joka sisältää kohteen teksti, liitutaulu&#10;&#10;Kuvaus luotu automaattisesti">
            <a:extLst>
              <a:ext uri="{FF2B5EF4-FFF2-40B4-BE49-F238E27FC236}">
                <a16:creationId xmlns:a16="http://schemas.microsoft.com/office/drawing/2014/main" id="{B63FD32A-1750-9592-DEF8-856F86BB47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33" r="17557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7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FBFD236F-EA32-E0EA-8D89-CEB0A442D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Palautteen merkitys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11" name="Kaaviokuva 11">
            <a:extLst>
              <a:ext uri="{FF2B5EF4-FFF2-40B4-BE49-F238E27FC236}">
                <a16:creationId xmlns:a16="http://schemas.microsoft.com/office/drawing/2014/main" id="{AB604699-5ADD-B65B-91EE-90638700B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2888511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1256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D010C95-006D-C094-FC6F-682A536EB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Millaista on hyvä palaute?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Kaaviokuva 4">
            <a:extLst>
              <a:ext uri="{FF2B5EF4-FFF2-40B4-BE49-F238E27FC236}">
                <a16:creationId xmlns:a16="http://schemas.microsoft.com/office/drawing/2014/main" id="{E480540F-422B-87DA-4253-042035A87E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0529315"/>
              </p:ext>
            </p:extLst>
          </p:nvPr>
        </p:nvGraphicFramePr>
        <p:xfrm>
          <a:off x="5013103" y="655796"/>
          <a:ext cx="7093951" cy="6004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9732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65DFADE-97D5-493A-9D4F-E8846FEC9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fi-FI" sz="4000">
                <a:cs typeface="Calibri Light"/>
              </a:rPr>
              <a:t>Palautteen antajana</a:t>
            </a:r>
            <a:endParaRPr lang="fi-FI" sz="40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Kaaviokuva 4">
            <a:extLst>
              <a:ext uri="{FF2B5EF4-FFF2-40B4-BE49-F238E27FC236}">
                <a16:creationId xmlns:a16="http://schemas.microsoft.com/office/drawing/2014/main" id="{2957984A-C1A5-B096-322A-0351AEC7E1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53316"/>
              </p:ext>
            </p:extLst>
          </p:nvPr>
        </p:nvGraphicFramePr>
        <p:xfrm>
          <a:off x="945524" y="1866149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503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92BF928-0AD6-807C-5CCE-B8BBED3F5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i-FI" sz="6800">
                <a:cs typeface="Calibri Light"/>
              </a:rPr>
              <a:t>Palautteen saajana</a:t>
            </a:r>
            <a:endParaRPr lang="fi-FI" sz="68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Kaaviokuva 4">
            <a:extLst>
              <a:ext uri="{FF2B5EF4-FFF2-40B4-BE49-F238E27FC236}">
                <a16:creationId xmlns:a16="http://schemas.microsoft.com/office/drawing/2014/main" id="{7D2BC837-FDBF-9632-DDB2-D4F90DF2C2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157072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5629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137</Words>
  <Application>Microsoft Office PowerPoint</Application>
  <PresentationFormat>Laajakuva</PresentationFormat>
  <Paragraphs>28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Palautteen antaminen ja vastaanottaminen</vt:lpstr>
      <vt:lpstr>Palautteen merkitys</vt:lpstr>
      <vt:lpstr>Millaista on hyvä palaute?</vt:lpstr>
      <vt:lpstr>Palautteen antajana</vt:lpstr>
      <vt:lpstr>Palautteen saajana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Laurila Sari</dc:creator>
  <cp:lastModifiedBy>Laurila Sari</cp:lastModifiedBy>
  <cp:revision>143</cp:revision>
  <dcterms:created xsi:type="dcterms:W3CDTF">2023-01-22T10:23:17Z</dcterms:created>
  <dcterms:modified xsi:type="dcterms:W3CDTF">2023-02-01T15:06:34Z</dcterms:modified>
</cp:coreProperties>
</file>