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79BEBC-3E0A-1A51-4BBD-489D2A562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E407E0A-3122-0CA4-66B3-94B633E28C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38A7331-8F8B-D2AD-3950-B2BE16ED5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72F9-DFC8-4780-912F-56B7C083C326}" type="datetimeFigureOut">
              <a:rPr lang="fi-FI" smtClean="0"/>
              <a:t>10.2.2023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8D304D1-66FF-1C89-26B3-61B4C88B4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FE03197-81DE-0107-783B-ACFE344F0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C662-F430-49CA-918F-C255C0F561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407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3A31EF-00A5-025A-F7CE-782BC1313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189B874-1661-8962-B3AA-697ADE8A2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69C87B4-1F6A-AF5E-CBF8-9F7593106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72F9-DFC8-4780-912F-56B7C083C326}" type="datetimeFigureOut">
              <a:rPr lang="fi-FI" smtClean="0"/>
              <a:t>10.2.2023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054A352-6451-3231-0A86-2D90E62DA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CD64762-A3FC-0968-9CC2-FD52DCC97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C662-F430-49CA-918F-C255C0F561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2762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8EC0339-F801-5878-6ECC-0E39891D78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1A6A11B-9FF3-383F-0DFA-A8620DE148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E38EAE4-A6C4-CC86-5784-ECDCC6EBB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72F9-DFC8-4780-912F-56B7C083C326}" type="datetimeFigureOut">
              <a:rPr lang="fi-FI" smtClean="0"/>
              <a:t>10.2.2023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306A9D-C28B-C7A2-7956-0B9B612E5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AEE74F9-46BC-A2E4-5EC5-BA6B87A5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C662-F430-49CA-918F-C255C0F561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421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88FF6F-179B-9644-EE2D-F543DA0E5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9D28C2C-1390-495D-D04F-58EA51B07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FD206AA-923F-170C-1591-EA660570D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72F9-DFC8-4780-912F-56B7C083C326}" type="datetimeFigureOut">
              <a:rPr lang="fi-FI" smtClean="0"/>
              <a:t>10.2.2023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04E070-60F2-ACEC-C311-B4C0D6D90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31EBD96-0225-7313-18A1-026AEB26D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C662-F430-49CA-918F-C255C0F561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47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4BBF1C-BA2F-F1D5-9344-B5DD1AD6D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674320F-D0EF-50A9-90EB-3E7C8B12A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C07DA20-B039-9BD3-B043-F9B06E87F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72F9-DFC8-4780-912F-56B7C083C326}" type="datetimeFigureOut">
              <a:rPr lang="fi-FI" smtClean="0"/>
              <a:t>10.2.2023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3DDEB1-56A1-1E76-7ECD-51C54DD6F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1B9C569-1ADF-EF6E-C1FC-9646ED941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C662-F430-49CA-918F-C255C0F561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8303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2E2C01-0456-108D-7C37-2328DAD4D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6C7035A-0CD9-EAF0-71B5-8EF5D9098B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2F4F898-C54F-EC79-5A30-91A83BDFEA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E25DA4A-9805-A873-9B37-91297155A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72F9-DFC8-4780-912F-56B7C083C326}" type="datetimeFigureOut">
              <a:rPr lang="fi-FI" smtClean="0"/>
              <a:t>10.2.2023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BC5E6E1-9703-CBA7-D949-BB6947273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E16C6BF-AAF5-8979-02D2-BA1E1C18E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C662-F430-49CA-918F-C255C0F561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0071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9B0A98-FB2A-3D5D-A9E2-049ECDC43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BDE5121-2BA7-FE60-5300-C43F38D4A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003720F-F5BE-57DE-CCA7-9FDEF8F8B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1042B1-2F86-697C-A227-439D369CB7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3FC968D-4C39-0A9D-6B54-4A3A7A2110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93C89FC-2964-9245-111E-1544CC660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72F9-DFC8-4780-912F-56B7C083C326}" type="datetimeFigureOut">
              <a:rPr lang="fi-FI" smtClean="0"/>
              <a:t>10.2.2023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23F3A8F-BB07-8F74-09E7-46889FEE0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6832B6C-1BDF-C8A6-89FB-EEAB8EC38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C662-F430-49CA-918F-C255C0F561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1806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EDD9F4-3DC3-CD1F-4BC1-C58FB5739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F05CC04-AEAA-34FA-383C-6FB6CCD32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72F9-DFC8-4780-912F-56B7C083C326}" type="datetimeFigureOut">
              <a:rPr lang="fi-FI" smtClean="0"/>
              <a:t>10.2.2023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82B4049-BC64-58F0-7B33-1F01FE5C9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87BB8E0-19CA-A975-16F2-4EFF64D7B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C662-F430-49CA-918F-C255C0F561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5487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F128930-D137-A911-7A6B-377CEE230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72F9-DFC8-4780-912F-56B7C083C326}" type="datetimeFigureOut">
              <a:rPr lang="fi-FI" smtClean="0"/>
              <a:t>10.2.2023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470AD53-DD95-39A2-5A18-AEA1EB60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849B0EA-97ED-A647-5431-8157463DE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C662-F430-49CA-918F-C255C0F561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748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3FED38-3DE0-9EB5-0460-9088E8CBC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4EBC4F0-D6CC-961C-EF8F-0EB282BEA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E979701-DC72-D5E4-C044-E94C1F774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36159E6-D1AF-3769-17AE-96757BC28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72F9-DFC8-4780-912F-56B7C083C326}" type="datetimeFigureOut">
              <a:rPr lang="fi-FI" smtClean="0"/>
              <a:t>10.2.2023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EBA1331-B6CF-5383-5781-B29B113BA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5335B9E-7E41-E1A6-37E2-5DC53CFCA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C662-F430-49CA-918F-C255C0F561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6710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6D7C85-624E-81BF-529C-773B58602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DE9ED6A-B7B3-22E3-44F3-816EA7EB72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6EC1AE8-9313-2206-E3FC-D282099468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D4B4461-49C5-AA45-AD8E-18A30F2D6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72F9-DFC8-4780-912F-56B7C083C326}" type="datetimeFigureOut">
              <a:rPr lang="fi-FI" smtClean="0"/>
              <a:t>10.2.2023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3B15156-7C0C-3BB3-2A15-BEC7D5D65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0994795-979E-BDF7-1166-4B2E1A7AF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C662-F430-49CA-918F-C255C0F561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605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8D92C09-CA32-A588-5410-B339CF493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1179300-17CE-B143-D514-83EE1F5E7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786924C-BC73-FC79-DDE1-7274D75557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F72F9-DFC8-4780-912F-56B7C083C326}" type="datetimeFigureOut">
              <a:rPr lang="fi-FI" smtClean="0"/>
              <a:t>10.2.2023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80C96AA-79BB-6067-D9D8-63C53EB9A4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91637DB-C155-4AEF-E950-E6AE62CDB0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7C662-F430-49CA-918F-C255C0F561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929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uunitori.fi/tyoelama/jannittaako-puhelinsoitto-4-tapaa-onnistua" TargetMode="External"/><Relationship Id="rId2" Type="http://schemas.openxmlformats.org/officeDocument/2006/relationships/hyperlink" Target="https://openlearning.aalto.fi/mod/page/view.php?id=559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97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rgbClr val="A971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>
            <a:extLst>
              <a:ext uri="{FF2B5EF4-FFF2-40B4-BE49-F238E27FC236}">
                <a16:creationId xmlns:a16="http://schemas.microsoft.com/office/drawing/2014/main" id="{B13FA7AB-C834-E989-1074-476EBF9BB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4277356"/>
            <a:ext cx="9966960" cy="1560320"/>
          </a:xfrm>
        </p:spPr>
        <p:txBody>
          <a:bodyPr>
            <a:normAutofit/>
          </a:bodyPr>
          <a:lstStyle/>
          <a:p>
            <a:r>
              <a:rPr lang="fi-FI" sz="5800" b="1" dirty="0">
                <a:solidFill>
                  <a:srgbClr val="A97164"/>
                </a:solidFill>
              </a:rPr>
              <a:t>Työpuhelun hoitaminen</a:t>
            </a:r>
          </a:p>
        </p:txBody>
      </p:sp>
      <p:pic>
        <p:nvPicPr>
          <p:cNvPr id="7" name="Kuva 6" descr="Kuva, joka sisältää kohteen henkilöt, peruukki&#10;&#10;Kuvaus luotu automaattisesti">
            <a:extLst>
              <a:ext uri="{FF2B5EF4-FFF2-40B4-BE49-F238E27FC236}">
                <a16:creationId xmlns:a16="http://schemas.microsoft.com/office/drawing/2014/main" id="{9BF1AA6E-8BB4-D21B-431D-E9156C8EFA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27" r="1" b="1"/>
          <a:stretch/>
        </p:blipFill>
        <p:spPr>
          <a:xfrm>
            <a:off x="243840" y="256540"/>
            <a:ext cx="11704320" cy="376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655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D37D9B-E51A-79C2-3D6E-6DD5C5222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Yleisiä ohjeita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8A9757-8760-E2AC-8570-D97A52CD4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538288"/>
            <a:ext cx="10622280" cy="4486275"/>
          </a:xfrm>
        </p:spPr>
        <p:txBody>
          <a:bodyPr>
            <a:normAutofit fontScale="92500"/>
          </a:bodyPr>
          <a:lstStyle/>
          <a:p>
            <a:r>
              <a:rPr lang="fi-FI" b="1" dirty="0"/>
              <a:t>Muista, että edustat työnantajaasi</a:t>
            </a:r>
          </a:p>
          <a:p>
            <a:pPr lvl="1"/>
            <a:r>
              <a:rPr lang="fi-FI" dirty="0"/>
              <a:t>Tarkista, onko olemassa käytäntöä millä tavalla puhelimeen vastataan tai miten esittäydytään, kun soitetaan työpuhelu</a:t>
            </a:r>
          </a:p>
          <a:p>
            <a:pPr lvl="1"/>
            <a:r>
              <a:rPr lang="fi-FI" dirty="0"/>
              <a:t>Vastausesimerkki: ”</a:t>
            </a:r>
            <a:r>
              <a:rPr lang="fi-FI" i="1" dirty="0"/>
              <a:t>yritys, nimi</a:t>
            </a:r>
            <a:r>
              <a:rPr lang="fi-FI" dirty="0"/>
              <a:t>” (Yritys X, Matti Meikäläinen)</a:t>
            </a:r>
          </a:p>
          <a:p>
            <a:pPr lvl="1"/>
            <a:r>
              <a:rPr lang="fi-FI" dirty="0"/>
              <a:t>Esittelyesimerkki: ”</a:t>
            </a:r>
            <a:r>
              <a:rPr lang="fi-FI" i="1" dirty="0"/>
              <a:t>Matti Meikäläinen soittaa Yritys X:stä, hei.”</a:t>
            </a:r>
          </a:p>
          <a:p>
            <a:r>
              <a:rPr lang="fi-FI" b="1" dirty="0"/>
              <a:t>Ole kohtelias ja ystävällinen</a:t>
            </a:r>
          </a:p>
          <a:p>
            <a:pPr lvl="1"/>
            <a:r>
              <a:rPr lang="fi-FI" dirty="0"/>
              <a:t>On hyvä tapa tiedustella puhelun aluksi, onko toisella aikaa puhua juuri nyt.</a:t>
            </a:r>
          </a:p>
          <a:p>
            <a:r>
              <a:rPr lang="fi-FI" b="1" dirty="0"/>
              <a:t>Mieti, kuinka muodollinen ja virallinen sinun kuuluu olla. </a:t>
            </a:r>
          </a:p>
          <a:p>
            <a:pPr lvl="1"/>
            <a:r>
              <a:rPr lang="fi-FI" dirty="0"/>
              <a:t>Vieras asiakas vai tuttu kollega?</a:t>
            </a:r>
          </a:p>
          <a:p>
            <a:r>
              <a:rPr lang="fi-FI" b="1" dirty="0"/>
              <a:t>Huomioi ympäristö</a:t>
            </a:r>
          </a:p>
          <a:p>
            <a:pPr lvl="1"/>
            <a:r>
              <a:rPr lang="fi-FI" dirty="0"/>
              <a:t>Varmista rauhallinen tila, jotta taustameteli ei häiritse sinua eikä toista osapuolta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0C55596A-BE3E-9600-EF46-FD0C569C1A8A}"/>
              </a:ext>
            </a:extLst>
          </p:cNvPr>
          <p:cNvSpPr txBox="1"/>
          <p:nvPr/>
        </p:nvSpPr>
        <p:spPr>
          <a:xfrm>
            <a:off x="944880" y="6176963"/>
            <a:ext cx="1051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hlinkClick r:id="rId2"/>
              </a:rPr>
              <a:t>Työelämän suomea: Yleisiä ohjeita työpuhelun hoitamiseen (aalto.fi)</a:t>
            </a:r>
            <a:endParaRPr lang="fi-FI" dirty="0"/>
          </a:p>
          <a:p>
            <a:r>
              <a:rPr lang="fi-FI" dirty="0">
                <a:hlinkClick r:id="rId3"/>
              </a:rPr>
              <a:t>https://duunitori.fi/tyoelama/jannittaako-puhelinsoitto-4-tapaa-onnistua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26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277C723-5634-388C-2BCC-24EE6BDE0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520" y="157163"/>
            <a:ext cx="4840010" cy="975995"/>
          </a:xfrm>
        </p:spPr>
        <p:txBody>
          <a:bodyPr>
            <a:normAutofit/>
          </a:bodyPr>
          <a:lstStyle/>
          <a:p>
            <a:r>
              <a:rPr lang="fi-FI" b="1" dirty="0"/>
              <a:t>Puhelun aikana</a:t>
            </a:r>
          </a:p>
        </p:txBody>
      </p:sp>
      <p:pic>
        <p:nvPicPr>
          <p:cNvPr id="5" name="Kuva 4" descr="Kuva, joka sisältää kohteen henkilö&#10;&#10;Kuvaus luotu automaattisesti">
            <a:extLst>
              <a:ext uri="{FF2B5EF4-FFF2-40B4-BE49-F238E27FC236}">
                <a16:creationId xmlns:a16="http://schemas.microsoft.com/office/drawing/2014/main" id="{7452E929-124A-C81F-3A1D-74403C4098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25157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68C1490-C9AE-C5C0-63BE-8A5D169EE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571" y="1290320"/>
            <a:ext cx="6319749" cy="5405120"/>
          </a:xfrm>
        </p:spPr>
        <p:txBody>
          <a:bodyPr>
            <a:normAutofit/>
          </a:bodyPr>
          <a:lstStyle/>
          <a:p>
            <a:r>
              <a:rPr lang="fi-FI" sz="2400" dirty="0"/>
              <a:t>Soittaessasi aloita puhelu (esittäytymisen jälkeen) kertomalla, mitä asia koskee. Mene tämän jälkeen vasta yksityiskohtiin.</a:t>
            </a:r>
          </a:p>
          <a:p>
            <a:r>
              <a:rPr lang="fi-FI" sz="2400" dirty="0"/>
              <a:t>Asian ymmärrettävyyden kannalta</a:t>
            </a:r>
          </a:p>
          <a:p>
            <a:pPr lvl="1"/>
            <a:r>
              <a:rPr lang="fi-FI" dirty="0"/>
              <a:t>Puhu selkeästi ja kuuluvalla äänellä.</a:t>
            </a:r>
          </a:p>
          <a:p>
            <a:pPr lvl="1"/>
            <a:r>
              <a:rPr lang="fi-FI" dirty="0"/>
              <a:t>Puhu riittävän rauhallisella puherytmillä.</a:t>
            </a:r>
          </a:p>
          <a:p>
            <a:pPr lvl="1"/>
            <a:r>
              <a:rPr lang="fi-FI" dirty="0"/>
              <a:t>Painota tärkeitä asioita, toista tarvittaessa.</a:t>
            </a:r>
          </a:p>
          <a:p>
            <a:pPr lvl="1"/>
            <a:r>
              <a:rPr lang="fi-FI" dirty="0"/>
              <a:t>Puhu ytimekkäästi, älä jaarittele.</a:t>
            </a:r>
          </a:p>
          <a:p>
            <a:r>
              <a:rPr lang="fi-FI" sz="2400" dirty="0"/>
              <a:t>Toista ja varmista tärkeät nimi- ja numerotiedot. </a:t>
            </a:r>
          </a:p>
          <a:p>
            <a:r>
              <a:rPr lang="fi-FI" sz="2400" dirty="0"/>
              <a:t>Kertaa puhelun lopussa keskeiset, sovitut asiat.</a:t>
            </a:r>
          </a:p>
          <a:p>
            <a:r>
              <a:rPr lang="fi-FI" sz="2400" dirty="0"/>
              <a:t>Kirjoita tärkeät asiat muistiin.</a:t>
            </a:r>
          </a:p>
          <a:p>
            <a:endParaRPr lang="fi-FI" sz="1700" dirty="0"/>
          </a:p>
        </p:txBody>
      </p:sp>
    </p:spTree>
    <p:extLst>
      <p:ext uri="{BB962C8B-B14F-4D97-AF65-F5344CB8AC3E}">
        <p14:creationId xmlns:p14="http://schemas.microsoft.com/office/powerpoint/2010/main" val="2232406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190</Words>
  <Application>Microsoft Office PowerPoint</Application>
  <PresentationFormat>Laajakuva</PresentationFormat>
  <Paragraphs>24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Työpuhelun hoitaminen</vt:lpstr>
      <vt:lpstr>Yleisiä ohjeita</vt:lpstr>
      <vt:lpstr>Puhelun aikana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Työpuhelun hoitaminen</dc:title>
  <dc:creator>Laurila Sari</dc:creator>
  <cp:lastModifiedBy>Laurila Sari</cp:lastModifiedBy>
  <cp:revision>1</cp:revision>
  <dcterms:created xsi:type="dcterms:W3CDTF">2023-02-10T10:55:45Z</dcterms:created>
  <dcterms:modified xsi:type="dcterms:W3CDTF">2023-02-10T11:22:19Z</dcterms:modified>
</cp:coreProperties>
</file>