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5"/>
  </p:notesMasterIdLst>
  <p:sldIdLst>
    <p:sldId id="356" r:id="rId6"/>
    <p:sldId id="362" r:id="rId7"/>
    <p:sldId id="363" r:id="rId8"/>
    <p:sldId id="364" r:id="rId9"/>
    <p:sldId id="367" r:id="rId10"/>
    <p:sldId id="366" r:id="rId11"/>
    <p:sldId id="368" r:id="rId12"/>
    <p:sldId id="369" r:id="rId13"/>
    <p:sldId id="370" r:id="rId14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052">
          <p15:clr>
            <a:srgbClr val="A4A3A4"/>
          </p15:clr>
        </p15:guide>
        <p15:guide id="4" pos="283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äck Katri" initials="BK" lastIdx="2" clrIdx="0"/>
  <p:cmAuthor id="2" name="Miettinen Marjo" initials="MM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BC1F"/>
    <a:srgbClr val="FDBC00"/>
    <a:srgbClr val="FBAF2E"/>
    <a:srgbClr val="F1AB1F"/>
    <a:srgbClr val="F1AC1E"/>
    <a:srgbClr val="F1AC1F"/>
    <a:srgbClr val="271F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2581" autoAdjust="0"/>
  </p:normalViewPr>
  <p:slideViewPr>
    <p:cSldViewPr snapToGrid="0">
      <p:cViewPr>
        <p:scale>
          <a:sx n="66" d="100"/>
          <a:sy n="66" d="100"/>
        </p:scale>
        <p:origin x="696" y="-256"/>
      </p:cViewPr>
      <p:guideLst>
        <p:guide orient="horz" pos="2160"/>
        <p:guide pos="2880"/>
        <p:guide orient="horz" pos="2052"/>
        <p:guide pos="283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4" d="100"/>
          <a:sy n="44" d="100"/>
        </p:scale>
        <p:origin x="2812" y="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3F1A3DE-600B-44F3-B8E0-B042D54B198E}" type="datetimeFigureOut">
              <a:rPr lang="fi-FI" smtClean="0"/>
              <a:t>19.3.2025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6D83777-4356-4F25-99A9-1203AC941B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83777-4356-4F25-99A9-1203AC941B4E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3739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83777-4356-4F25-99A9-1203AC941B4E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5426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D83777-4356-4F25-99A9-1203AC941B4E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8438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83777-4356-4F25-99A9-1203AC941B4E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4637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Kymmensormijärjestelmässä on olennaista että kirjoituksessa on tietty rytmiikka. Tämä tarkoittaa että kirjaimia tuotetaan tasaiseen tahtiin, eli jokainen näppäinpainallus vie suurin piirtein saman verran aikaa.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83777-4356-4F25-99A9-1203AC941B4E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7790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3830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9783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58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360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76736"/>
            <a:ext cx="4038600" cy="32654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76736"/>
            <a:ext cx="4038600" cy="32654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39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928"/>
            <a:ext cx="8229600" cy="780688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295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69275"/>
            <a:ext cx="4040188" cy="28249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295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069275"/>
            <a:ext cx="4041775" cy="2816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421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8113"/>
            <a:ext cx="8229600" cy="780688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813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3158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23747"/>
            <a:ext cx="5486400" cy="340382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</p:spTree>
    <p:extLst>
      <p:ext uri="{BB962C8B-B14F-4D97-AF65-F5344CB8AC3E}">
        <p14:creationId xmlns:p14="http://schemas.microsoft.com/office/powerpoint/2010/main" val="3984552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72952"/>
            <a:ext cx="8229600" cy="780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523030"/>
            <a:ext cx="8229600" cy="2322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81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hyperlink" Target="http://www.naturalprogramming.com/in_finnish/kymmenella_sormella.htm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ypingclub.com/" TargetMode="External"/><Relationship Id="rId2" Type="http://schemas.openxmlformats.org/officeDocument/2006/relationships/hyperlink" Target="https://www.wikihow.com/Teach-Yourself-to-Touch-Typ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ratatype.com/lear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887" y="2817778"/>
            <a:ext cx="4233888" cy="2862572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0" y="1833804"/>
            <a:ext cx="9144000" cy="1143000"/>
          </a:xfrm>
        </p:spPr>
        <p:txBody>
          <a:bodyPr>
            <a:normAutofit/>
          </a:bodyPr>
          <a:lstStyle/>
          <a:p>
            <a:r>
              <a:rPr lang="fi-FI" sz="3600" dirty="0"/>
              <a:t>Kymmensormijärjestelmä</a:t>
            </a:r>
            <a:endParaRPr lang="fi-FI" sz="3400" b="1" dirty="0"/>
          </a:p>
        </p:txBody>
      </p:sp>
    </p:spTree>
    <p:extLst>
      <p:ext uri="{BB962C8B-B14F-4D97-AF65-F5344CB8AC3E}">
        <p14:creationId xmlns:p14="http://schemas.microsoft.com/office/powerpoint/2010/main" val="1036903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Kymmensormijärjestelmä</a:t>
            </a:r>
            <a:endParaRPr lang="fi-FI" sz="3400" b="1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>
          <a:xfrm>
            <a:off x="884455" y="1948070"/>
            <a:ext cx="8021006" cy="402668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400" dirty="0"/>
              <a:t>Kirjoitustapa (tietokoneen näppäimistöllä), jossa molempien käsien kaikkia sormia käytetään kirjoittamiseen. </a:t>
            </a:r>
          </a:p>
          <a:p>
            <a:r>
              <a:rPr lang="fi-FI" sz="2400" dirty="0"/>
              <a:t>Hyödyt</a:t>
            </a:r>
          </a:p>
          <a:p>
            <a:pPr lvl="1"/>
            <a:r>
              <a:rPr lang="fi-FI" sz="1800" dirty="0"/>
              <a:t>kirjoitusnopeus ja -tarkkuus paranee</a:t>
            </a:r>
          </a:p>
          <a:p>
            <a:pPr lvl="1"/>
            <a:r>
              <a:rPr lang="fi-FI" sz="1800" dirty="0"/>
              <a:t>ergonomia</a:t>
            </a:r>
          </a:p>
          <a:p>
            <a:pPr lvl="1"/>
            <a:r>
              <a:rPr lang="fi-FI" sz="1800" dirty="0"/>
              <a:t>silmien rasitus vähenee (näppäimistöä ei tarvitse katsoa samalla kun kirjoittaa)</a:t>
            </a:r>
          </a:p>
          <a:p>
            <a:r>
              <a:rPr lang="fi-FI" sz="2400" dirty="0"/>
              <a:t>Vaatii harjoitusta, mutta perustekniikan oppii oikeanlaisilla harjoituksilla melko nopeasti.</a:t>
            </a:r>
          </a:p>
          <a:p>
            <a:r>
              <a:rPr lang="fi-FI" sz="2400" dirty="0"/>
              <a:t>Harjoitella voi mm. tietokoneohjelmilla sekä tekstinkäsittelyn oppikirjojen avulla. </a:t>
            </a:r>
          </a:p>
          <a:p>
            <a:endParaRPr lang="fi-FI" sz="2400" dirty="0"/>
          </a:p>
          <a:p>
            <a:endParaRPr lang="fi-FI" sz="2400" dirty="0"/>
          </a:p>
          <a:p>
            <a:pPr marL="0" indent="0" algn="ctr">
              <a:buFont typeface="Arial"/>
              <a:buNone/>
            </a:pP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123367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/>
              <a:t>Kymmensormijärjestelmä</a:t>
            </a:r>
            <a:endParaRPr lang="fi-FI" dirty="0"/>
          </a:p>
        </p:txBody>
      </p:sp>
      <p:pic>
        <p:nvPicPr>
          <p:cNvPr id="4" name="Sisällön paikkamerkki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031" y="2637183"/>
            <a:ext cx="7861937" cy="259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830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600" dirty="0"/>
              <a:t>Kymmensormijärjestelmä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549965" y="2451652"/>
            <a:ext cx="8229600" cy="3538330"/>
          </a:xfrm>
        </p:spPr>
        <p:txBody>
          <a:bodyPr>
            <a:noAutofit/>
          </a:bodyPr>
          <a:lstStyle/>
          <a:p>
            <a:r>
              <a:rPr lang="fi-FI" sz="2400" dirty="0"/>
              <a:t>Kuvassa on merkitty eri väreillä näppäimet joita tietyt sormet käyttävät. </a:t>
            </a:r>
          </a:p>
          <a:p>
            <a:r>
              <a:rPr lang="fi-FI" sz="2400" dirty="0"/>
              <a:t>Pikkusormet käyttävät myös mm. </a:t>
            </a:r>
            <a:r>
              <a:rPr lang="fi-FI" sz="2400" dirty="0" err="1"/>
              <a:t>Shift-</a:t>
            </a:r>
            <a:r>
              <a:rPr lang="fi-FI" sz="2400" dirty="0"/>
              <a:t> ja Enter-näppäimiä.</a:t>
            </a:r>
          </a:p>
          <a:p>
            <a:r>
              <a:rPr lang="fi-FI" sz="2400" dirty="0"/>
              <a:t>Kuvaan on ympyröity ne näppäimet joilla sormet lepäävät perusasennossa. </a:t>
            </a:r>
          </a:p>
          <a:p>
            <a:r>
              <a:rPr lang="fi-FI" sz="2400" dirty="0"/>
              <a:t>Peukalot lepäävät kymmensormijärjestelmässä välinäppäimen päällä. </a:t>
            </a:r>
          </a:p>
        </p:txBody>
      </p:sp>
    </p:spTree>
    <p:extLst>
      <p:ext uri="{BB962C8B-B14F-4D97-AF65-F5344CB8AC3E}">
        <p14:creationId xmlns:p14="http://schemas.microsoft.com/office/powerpoint/2010/main" val="3604375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200" dirty="0"/>
              <a:t>Kymmensormijärjestelmä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655983" y="2255520"/>
            <a:ext cx="8229600" cy="3759200"/>
          </a:xfrm>
        </p:spPr>
        <p:txBody>
          <a:bodyPr>
            <a:noAutofit/>
          </a:bodyPr>
          <a:lstStyle/>
          <a:p>
            <a:pPr fontAlgn="base">
              <a:spcAft>
                <a:spcPct val="0"/>
              </a:spcAft>
            </a:pPr>
            <a:r>
              <a:rPr lang="fi-FI" altLang="fi-FI" sz="2400" dirty="0"/>
              <a:t>Useimmissa näppäimistöissä on etusorminäppäimissä jonkinlaiset tuntuvat merkinnät. </a:t>
            </a:r>
          </a:p>
          <a:p>
            <a:pPr fontAlgn="base">
              <a:spcAft>
                <a:spcPct val="0"/>
              </a:spcAft>
            </a:pPr>
            <a:r>
              <a:rPr lang="fi-FI" altLang="fi-FI" sz="2400" dirty="0"/>
              <a:t>Sormia on syytä pitää vähän koukussa. </a:t>
            </a:r>
          </a:p>
          <a:p>
            <a:pPr fontAlgn="base">
              <a:spcAft>
                <a:spcPct val="0"/>
              </a:spcAft>
            </a:pPr>
            <a:r>
              <a:rPr lang="fi-FI" altLang="fi-FI" sz="2400" dirty="0"/>
              <a:t>Sormet pysyvät kevyesti perusnäppäinten päällä ja sieltä liikkuvat tarvittaessa muiden näppäinten päälle. </a:t>
            </a:r>
          </a:p>
          <a:p>
            <a:pPr fontAlgn="base">
              <a:spcAft>
                <a:spcPct val="0"/>
              </a:spcAft>
            </a:pPr>
            <a:r>
              <a:rPr lang="fi-FI" altLang="fi-FI" sz="2400" dirty="0"/>
              <a:t>Ensimmäisessä harjoituksessa ei sormia vielä tarvitse siirtää pois perusnäppäimiltä. </a:t>
            </a:r>
          </a:p>
          <a:p>
            <a:pPr fontAlgn="base">
              <a:spcAft>
                <a:spcPct val="0"/>
              </a:spcAft>
            </a:pPr>
            <a:r>
              <a:rPr lang="fi-FI" sz="2400" dirty="0"/>
              <a:t>Ohjeita 10-sormijärjestelmän oppimiseen </a:t>
            </a:r>
            <a:r>
              <a:rPr lang="fi-FI" altLang="fi-FI" sz="2000" dirty="0">
                <a:hlinkClick r:id="rId4"/>
              </a:rPr>
              <a:t>http</a:t>
            </a:r>
            <a:r>
              <a:rPr lang="fi-FI" altLang="fi-FI" sz="1800" dirty="0">
                <a:hlinkClick r:id="rId4"/>
              </a:rPr>
              <a:t>://www.naturalprogramming.com/in_finnish/kymmenella_sormella.html</a:t>
            </a:r>
            <a:r>
              <a:rPr lang="fi-FI" altLang="fi-FI" sz="1800" dirty="0"/>
              <a:t> 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fi-FI" altLang="fi-FI" sz="2400" dirty="0"/>
          </a:p>
        </p:txBody>
      </p:sp>
    </p:spTree>
    <p:extLst>
      <p:ext uri="{BB962C8B-B14F-4D97-AF65-F5344CB8AC3E}">
        <p14:creationId xmlns:p14="http://schemas.microsoft.com/office/powerpoint/2010/main" val="24730161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600" dirty="0"/>
              <a:t>Kymmensormijärjestelmä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>
          <a:xfrm>
            <a:off x="695739" y="3669521"/>
            <a:ext cx="4038600" cy="2042256"/>
          </a:xfrm>
        </p:spPr>
        <p:txBody>
          <a:bodyPr>
            <a:noAutofit/>
          </a:bodyPr>
          <a:lstStyle/>
          <a:p>
            <a:pPr mar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2600" dirty="0"/>
              <a:t>vasen pikkusormi	</a:t>
            </a:r>
            <a:r>
              <a:rPr lang="fi-FI" altLang="fi-FI" sz="2600" b="1" dirty="0"/>
              <a:t>a</a:t>
            </a:r>
            <a:r>
              <a:rPr lang="fi-FI" altLang="fi-FI" sz="2600" dirty="0"/>
              <a:t> </a:t>
            </a:r>
          </a:p>
          <a:p>
            <a:pPr mar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2600" dirty="0"/>
              <a:t>vasen nimetön 	</a:t>
            </a:r>
            <a:r>
              <a:rPr lang="fi-FI" altLang="fi-FI" sz="2600" b="1" dirty="0"/>
              <a:t>s</a:t>
            </a:r>
            <a:r>
              <a:rPr lang="fi-FI" altLang="fi-FI" sz="2600" dirty="0"/>
              <a:t> </a:t>
            </a:r>
          </a:p>
          <a:p>
            <a:pPr mar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2600" dirty="0"/>
              <a:t>vasen keskisormi 	</a:t>
            </a:r>
            <a:r>
              <a:rPr lang="fi-FI" altLang="fi-FI" sz="2600" b="1" dirty="0"/>
              <a:t>d </a:t>
            </a:r>
          </a:p>
          <a:p>
            <a:pPr mar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2600" dirty="0"/>
              <a:t>vasen etusormi 	</a:t>
            </a:r>
            <a:r>
              <a:rPr lang="fi-FI" altLang="fi-FI" sz="2600" b="1" dirty="0"/>
              <a:t>f</a:t>
            </a:r>
            <a:endParaRPr lang="fi-FI" sz="2600" b="1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xfrm>
            <a:off x="4873628" y="3669521"/>
            <a:ext cx="4038600" cy="2042256"/>
          </a:xfrm>
        </p:spPr>
        <p:txBody>
          <a:bodyPr>
            <a:normAutofit/>
          </a:bodyPr>
          <a:lstStyle/>
          <a:p>
            <a:pPr mar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2600" dirty="0"/>
              <a:t>oikea etusormi 	</a:t>
            </a:r>
            <a:r>
              <a:rPr lang="fi-FI" altLang="fi-FI" sz="2600" b="1" dirty="0"/>
              <a:t>j</a:t>
            </a:r>
          </a:p>
          <a:p>
            <a:pPr mar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2600" dirty="0"/>
              <a:t>oikea keskisormi 	</a:t>
            </a:r>
            <a:r>
              <a:rPr lang="fi-FI" altLang="fi-FI" sz="2600" b="1" dirty="0"/>
              <a:t>k</a:t>
            </a:r>
            <a:r>
              <a:rPr lang="fi-FI" altLang="fi-FI" sz="2600" dirty="0"/>
              <a:t> </a:t>
            </a:r>
          </a:p>
          <a:p>
            <a:pPr mar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2600" dirty="0"/>
              <a:t>oikea nimetön	</a:t>
            </a:r>
            <a:r>
              <a:rPr lang="fi-FI" altLang="fi-FI" sz="2600" b="1" dirty="0"/>
              <a:t>l </a:t>
            </a:r>
          </a:p>
          <a:p>
            <a:pPr mar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2600" dirty="0"/>
              <a:t>oikeapikkusormi 	</a:t>
            </a:r>
            <a:r>
              <a:rPr lang="fi-FI" altLang="fi-FI" sz="2600" b="1" dirty="0"/>
              <a:t>ö</a:t>
            </a:r>
            <a:r>
              <a:rPr lang="fi-FI" altLang="fi-FI" sz="2600" dirty="0"/>
              <a:t> </a:t>
            </a:r>
          </a:p>
          <a:p>
            <a:pPr marL="0"/>
            <a:endParaRPr lang="fi-FI" sz="2600" dirty="0"/>
          </a:p>
        </p:txBody>
      </p:sp>
      <p:sp>
        <p:nvSpPr>
          <p:cNvPr id="7" name="Tekstiruutu 6"/>
          <p:cNvSpPr txBox="1"/>
          <p:nvPr/>
        </p:nvSpPr>
        <p:spPr>
          <a:xfrm>
            <a:off x="808524" y="2069083"/>
            <a:ext cx="752695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2800" b="1" dirty="0"/>
              <a:t>Harjoitus 1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altLang="fi-FI" sz="2400" dirty="0"/>
              <a:t>Asettele sormet oikein näppäimistölle. Lepotilassa sormet ovat seuraavasti perusnäppäinten päällä: </a:t>
            </a:r>
          </a:p>
        </p:txBody>
      </p:sp>
    </p:spTree>
    <p:extLst>
      <p:ext uri="{BB962C8B-B14F-4D97-AF65-F5344CB8AC3E}">
        <p14:creationId xmlns:p14="http://schemas.microsoft.com/office/powerpoint/2010/main" val="3997774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600" dirty="0"/>
              <a:t>Kymmensormijärjestelmä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67408" y="2523030"/>
            <a:ext cx="7719391" cy="2974945"/>
          </a:xfrm>
        </p:spPr>
        <p:txBody>
          <a:bodyPr/>
          <a:lstStyle/>
          <a:p>
            <a:r>
              <a:rPr lang="fi-FI" dirty="0" err="1"/>
              <a:t>fff</a:t>
            </a:r>
            <a:r>
              <a:rPr lang="fi-FI" dirty="0"/>
              <a:t> </a:t>
            </a:r>
            <a:r>
              <a:rPr lang="fi-FI" dirty="0" err="1"/>
              <a:t>fff</a:t>
            </a:r>
            <a:r>
              <a:rPr lang="fi-FI" dirty="0"/>
              <a:t> </a:t>
            </a:r>
            <a:r>
              <a:rPr lang="fi-FI" dirty="0" err="1"/>
              <a:t>fff</a:t>
            </a:r>
            <a:r>
              <a:rPr lang="fi-FI" dirty="0"/>
              <a:t> </a:t>
            </a:r>
            <a:r>
              <a:rPr lang="fi-FI" dirty="0" err="1"/>
              <a:t>jjj</a:t>
            </a:r>
            <a:r>
              <a:rPr lang="fi-FI" dirty="0"/>
              <a:t> </a:t>
            </a:r>
            <a:r>
              <a:rPr lang="fi-FI" dirty="0" err="1"/>
              <a:t>jjj</a:t>
            </a:r>
            <a:r>
              <a:rPr lang="fi-FI" dirty="0"/>
              <a:t> </a:t>
            </a:r>
            <a:r>
              <a:rPr lang="fi-FI" dirty="0" err="1"/>
              <a:t>jjj</a:t>
            </a:r>
            <a:r>
              <a:rPr lang="fi-FI" dirty="0"/>
              <a:t> </a:t>
            </a:r>
          </a:p>
          <a:p>
            <a:r>
              <a:rPr lang="fi-FI" dirty="0" err="1"/>
              <a:t>ddd</a:t>
            </a:r>
            <a:r>
              <a:rPr lang="fi-FI" dirty="0"/>
              <a:t> </a:t>
            </a:r>
            <a:r>
              <a:rPr lang="fi-FI" dirty="0" err="1"/>
              <a:t>ddd</a:t>
            </a:r>
            <a:r>
              <a:rPr lang="fi-FI" dirty="0"/>
              <a:t> </a:t>
            </a:r>
            <a:r>
              <a:rPr lang="fi-FI" dirty="0" err="1"/>
              <a:t>ddd</a:t>
            </a:r>
            <a:r>
              <a:rPr lang="fi-FI" dirty="0"/>
              <a:t> </a:t>
            </a:r>
            <a:r>
              <a:rPr lang="fi-FI" dirty="0" err="1"/>
              <a:t>kkk</a:t>
            </a:r>
            <a:r>
              <a:rPr lang="fi-FI" dirty="0"/>
              <a:t> </a:t>
            </a:r>
            <a:r>
              <a:rPr lang="fi-FI" dirty="0" err="1"/>
              <a:t>kkk</a:t>
            </a:r>
            <a:endParaRPr lang="fi-FI" dirty="0"/>
          </a:p>
          <a:p>
            <a:r>
              <a:rPr lang="fi-FI" dirty="0" err="1"/>
              <a:t>sss</a:t>
            </a:r>
            <a:r>
              <a:rPr lang="fi-FI" dirty="0"/>
              <a:t> </a:t>
            </a:r>
            <a:r>
              <a:rPr lang="fi-FI" dirty="0" err="1"/>
              <a:t>sss</a:t>
            </a:r>
            <a:r>
              <a:rPr lang="fi-FI" dirty="0"/>
              <a:t> </a:t>
            </a:r>
            <a:r>
              <a:rPr lang="fi-FI" dirty="0" err="1"/>
              <a:t>sss</a:t>
            </a:r>
            <a:r>
              <a:rPr lang="fi-FI" dirty="0"/>
              <a:t> </a:t>
            </a:r>
            <a:r>
              <a:rPr lang="fi-FI" dirty="0" err="1"/>
              <a:t>lll</a:t>
            </a:r>
            <a:r>
              <a:rPr lang="fi-FI" dirty="0"/>
              <a:t> </a:t>
            </a:r>
            <a:r>
              <a:rPr lang="fi-FI" dirty="0" err="1"/>
              <a:t>lll</a:t>
            </a:r>
            <a:r>
              <a:rPr lang="fi-FI" dirty="0"/>
              <a:t> </a:t>
            </a:r>
            <a:r>
              <a:rPr lang="fi-FI" dirty="0" err="1"/>
              <a:t>lll</a:t>
            </a:r>
            <a:endParaRPr lang="fi-FI" dirty="0"/>
          </a:p>
          <a:p>
            <a:r>
              <a:rPr lang="fi-FI" dirty="0" err="1"/>
              <a:t>aaa</a:t>
            </a:r>
            <a:r>
              <a:rPr lang="fi-FI" dirty="0"/>
              <a:t> </a:t>
            </a:r>
            <a:r>
              <a:rPr lang="fi-FI" dirty="0" err="1"/>
              <a:t>aaa</a:t>
            </a:r>
            <a:r>
              <a:rPr lang="fi-FI" dirty="0"/>
              <a:t> </a:t>
            </a:r>
            <a:r>
              <a:rPr lang="fi-FI" dirty="0" err="1"/>
              <a:t>aaa</a:t>
            </a:r>
            <a:r>
              <a:rPr lang="fi-FI" dirty="0"/>
              <a:t> </a:t>
            </a:r>
            <a:r>
              <a:rPr lang="fi-FI" dirty="0" err="1"/>
              <a:t>ööö</a:t>
            </a:r>
            <a:r>
              <a:rPr lang="fi-FI" dirty="0"/>
              <a:t> </a:t>
            </a:r>
            <a:r>
              <a:rPr lang="fi-FI" dirty="0" err="1"/>
              <a:t>ööö</a:t>
            </a:r>
            <a:r>
              <a:rPr lang="fi-FI" dirty="0"/>
              <a:t> </a:t>
            </a:r>
            <a:r>
              <a:rPr lang="fi-FI" dirty="0" err="1"/>
              <a:t>ööö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67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9FA5CC-971E-45B7-BD75-1CE177ED1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Tekoäly vastasi…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B6FC98-50F2-4552-B700-4E08CCE205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336" y="2476735"/>
            <a:ext cx="4194464" cy="3529209"/>
          </a:xfrm>
        </p:spPr>
        <p:txBody>
          <a:bodyPr>
            <a:noAutofit/>
          </a:bodyPr>
          <a:lstStyle/>
          <a:p>
            <a:r>
              <a:rPr lang="fi-FI" sz="1400" dirty="0"/>
              <a:t>Oppiminen kirjoittamaan kaikilla kymmenellä sormella, tunnetaan myös nimellä kosketusnäppäily, voi parantaa kirjoitusnopeuttasi ja tehokkuuttasi. Tässä on joitakin vinkkejä, jotka voivat auttaa sinua oppimaan:</a:t>
            </a:r>
          </a:p>
          <a:p>
            <a:pPr>
              <a:buFont typeface="+mj-lt"/>
              <a:buAutoNum type="arabicPeriod"/>
            </a:pPr>
            <a:r>
              <a:rPr lang="fi-FI" sz="1400" dirty="0"/>
              <a:t>Tutustu näppäimistöön: Aloita tutustumalla näppäimistöön ja sen asetteluun. Tärkeimmät näppäimet ovat “kotirivin” näppäimet: ASDF ja JKL;1.</a:t>
            </a:r>
          </a:p>
          <a:p>
            <a:pPr>
              <a:buFont typeface="+mj-lt"/>
              <a:buAutoNum type="arabicPeriod"/>
            </a:pPr>
            <a:r>
              <a:rPr lang="fi-FI" sz="1400" dirty="0"/>
              <a:t>Harjoittele sormien sijoittamista: Sijoita sormesi kotirivin näppäimille. Vasemman käden sormet (pikkusormesta etusormeen) lepäävät näppäimillä A, S, D ja F. Oikean käden sormet (etusormesta pikkusormeen) lepäävät näppäimillä J, K, L ja ;1.</a:t>
            </a:r>
          </a:p>
          <a:p>
            <a:endParaRPr lang="fi-FI" sz="1400" dirty="0"/>
          </a:p>
        </p:txBody>
      </p:sp>
      <p:sp>
        <p:nvSpPr>
          <p:cNvPr id="13" name="Sisällön paikkamerkki 12">
            <a:extLst>
              <a:ext uri="{FF2B5EF4-FFF2-40B4-BE49-F238E27FC236}">
                <a16:creationId xmlns:a16="http://schemas.microsoft.com/office/drawing/2014/main" id="{A2CAC5A7-E501-4320-8720-95090630B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476735"/>
            <a:ext cx="4038600" cy="3404519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 startAt="3"/>
            </a:pPr>
            <a:r>
              <a:rPr lang="fi-FI" sz="1400" dirty="0"/>
              <a:t>Harjoittele näppäinten painamista: Harjoittele jokaisen sormen liikuttamista sen määräämille näppäimille. Esimerkiksi vasemman käden etusormi painaa näppäimiä F, G, R, T, 5, 6 ja niin edelleen1.</a:t>
            </a:r>
          </a:p>
          <a:p>
            <a:pPr>
              <a:buFont typeface="+mj-lt"/>
              <a:buAutoNum type="arabicPeriod" startAt="4"/>
            </a:pPr>
            <a:r>
              <a:rPr lang="fi-FI" sz="1400" dirty="0"/>
              <a:t>Käytä online-työkaluja: On olemassa useita online-työkaluja, kuten TypingClub2, jotka tarjoavat ilmaisia kosketusnäppäilytunteja. Nämä työkalut tarjoavat interaktiivisia harjoituksia, jotka auttavat sinua parantamaan taitojasi.</a:t>
            </a:r>
          </a:p>
          <a:p>
            <a:pPr>
              <a:buFont typeface="+mj-lt"/>
              <a:buAutoNum type="arabicPeriod" startAt="5"/>
            </a:pPr>
            <a:r>
              <a:rPr lang="fi-FI" sz="1400" dirty="0"/>
              <a:t>Harjoittele säännöllisesti: Kosketusnäppäilyn oppiminen vaatii säännöllistä harjoittelua. Yritä harjoitella 15-30 minuuttia päivässä vähintään viisi kertaa viikossa3.</a:t>
            </a:r>
          </a:p>
          <a:p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2075075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94977E-94F4-43E7-9C3D-FDA0971B4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72952"/>
            <a:ext cx="8229600" cy="780688"/>
          </a:xfrm>
        </p:spPr>
        <p:txBody>
          <a:bodyPr anchor="ctr">
            <a:normAutofit/>
          </a:bodyPr>
          <a:lstStyle/>
          <a:p>
            <a:r>
              <a:rPr lang="fi-FI" dirty="0"/>
              <a:t>Tekoäly vastasi…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22B50BF6-004E-914E-8389-A82D77890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23030"/>
            <a:ext cx="8229600" cy="2322535"/>
          </a:xfrm>
        </p:spPr>
        <p:txBody>
          <a:bodyPr/>
          <a:lstStyle/>
          <a:p>
            <a:r>
              <a:rPr lang="en-US" dirty="0">
                <a:hlinkClick r:id="rId2"/>
              </a:rPr>
              <a:t>wikihow.com</a:t>
            </a:r>
            <a:endParaRPr lang="en-US" dirty="0"/>
          </a:p>
          <a:p>
            <a:r>
              <a:rPr lang="en-US" dirty="0">
                <a:hlinkClick r:id="rId3"/>
              </a:rPr>
              <a:t>typingclub.com</a:t>
            </a:r>
            <a:endParaRPr lang="en-US" dirty="0"/>
          </a:p>
          <a:p>
            <a:r>
              <a:rPr lang="en-US" dirty="0" err="1">
                <a:hlinkClick r:id="rId3"/>
              </a:rPr>
              <a:t>typetolearn.app</a:t>
            </a:r>
            <a:endParaRPr lang="en-US" dirty="0"/>
          </a:p>
          <a:p>
            <a:r>
              <a:rPr lang="en-US">
                <a:hlinkClick r:id="rId4"/>
              </a:rPr>
              <a:t>ratatype</a:t>
            </a:r>
            <a:r>
              <a:rPr lang="en-US" dirty="0">
                <a:hlinkClick r:id="rId4"/>
              </a:rPr>
              <a:t>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703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sitys1" id="{A21969A3-8647-4113-95AB-A6E966BC4C67}" vid="{859CC522-B244-4721-829E-A97F0C34231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>
  <documentManagement>
    <n8ec295155b94195b30ebd78abde7bb1 xmlns="e348f4b8-ab36-454b-bd80-f564cedd1998">
      <Terms xmlns="http://schemas.microsoft.com/office/infopath/2007/PartnerControls"/>
    </n8ec295155b94195b30ebd78abde7bb1>
    <TaxCatchAll xmlns="e348f4b8-ab36-454b-bd80-f564cedd1998"/>
    <cb385421368245fdbf36d8a68f4bedfa xmlns="e348f4b8-ab36-454b-bd80-f564cedd1998">
      <Terms xmlns="http://schemas.microsoft.com/office/infopath/2007/PartnerControls"/>
    </cb385421368245fdbf36d8a68f4bedfa>
  </documentManagement>
</p:properties>
</file>

<file path=customXml/item2.xml><?xml version="1.0" encoding="utf-8"?>
<?mso-contentType ?>
<SharedContentType xmlns="Microsoft.SharePoint.Taxonomy.ContentTypeSync" SourceId="9ff719d7-d854-4dfa-b838-39706e50f441" ContentTypeId="0x010100543B188C28B91040A98FFA5D8358E44E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Sakky tiedosto" ma:contentTypeID="0x010100543B188C28B91040A98FFA5D8358E44E00A3653E17E8B4444BAC37BB1A898C5149" ma:contentTypeVersion="7" ma:contentTypeDescription="" ma:contentTypeScope="" ma:versionID="c2cb3ca1b23cf9c48048c01001060e3b">
  <xsd:schema xmlns:xsd="http://www.w3.org/2001/XMLSchema" xmlns:xs="http://www.w3.org/2001/XMLSchema" xmlns:p="http://schemas.microsoft.com/office/2006/metadata/properties" xmlns:ns2="e348f4b8-ab36-454b-bd80-f564cedd1998" targetNamespace="http://schemas.microsoft.com/office/2006/metadata/properties" ma:root="true" ma:fieldsID="0b528334aac241ae6421783f42f07569" ns2:_="">
    <xsd:import namespace="e348f4b8-ab36-454b-bd80-f564cedd1998"/>
    <xsd:element name="properties">
      <xsd:complexType>
        <xsd:sequence>
          <xsd:element name="documentManagement">
            <xsd:complexType>
              <xsd:all>
                <xsd:element ref="ns2:n8ec295155b94195b30ebd78abde7bb1" minOccurs="0"/>
                <xsd:element ref="ns2:TaxCatchAll" minOccurs="0"/>
                <xsd:element ref="ns2:TaxCatchAllLabel" minOccurs="0"/>
                <xsd:element ref="ns2:cb385421368245fdbf36d8a68f4bedf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48f4b8-ab36-454b-bd80-f564cedd1998" elementFormDefault="qualified">
    <xsd:import namespace="http://schemas.microsoft.com/office/2006/documentManagement/types"/>
    <xsd:import namespace="http://schemas.microsoft.com/office/infopath/2007/PartnerControls"/>
    <xsd:element name="n8ec295155b94195b30ebd78abde7bb1" ma:index="8" nillable="true" ma:taxonomy="true" ma:internalName="n8ec295155b94195b30ebd78abde7bb1" ma:taxonomyFieldName="sakkyliittyva" ma:displayName="Liittyvät sivut" ma:readOnly="false" ma:default="" ma:fieldId="{78ec2951-55b9-4195-b30e-bd78abde7bb1}" ma:taxonomyMulti="true" ma:sspId="9ff719d7-d854-4dfa-b838-39706e50f441" ma:termSetId="6ca5c963-c121-45e3-8876-808412545d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b387cda8-f670-466a-b4a6-89bc050adfc1}" ma:internalName="TaxCatchAll" ma:showField="CatchAllData" ma:web="d171f770-65c6-46bf-802b-547ee986b1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b387cda8-f670-466a-b4a6-89bc050adfc1}" ma:internalName="TaxCatchAllLabel" ma:readOnly="true" ma:showField="CatchAllDataLabel" ma:web="d171f770-65c6-46bf-802b-547ee986b1a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b385421368245fdbf36d8a68f4bedfa" ma:index="12" nillable="true" ma:taxonomy="true" ma:internalName="cb385421368245fdbf36d8a68f4bedfa" ma:taxonomyFieldName="sakkyasiakirjatyyppi" ma:displayName="Asiakirjatyyppi" ma:readOnly="false" ma:default="" ma:fieldId="{cb385421-3682-45fd-bf36-d8a68f4bedfa}" ma:sspId="9ff719d7-d854-4dfa-b838-39706e50f441" ma:termSetId="0353ea1d-5cae-4040-9a98-5756a290533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00FB8A-7E30-4EE6-A1A8-187499ABA036}">
  <ds:schemaRefs>
    <ds:schemaRef ds:uri="http://schemas.microsoft.com/office/2006/metadata/properties"/>
    <ds:schemaRef ds:uri="e348f4b8-ab36-454b-bd80-f564cedd1998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B0E38B1-7C57-46AC-B36E-5B0F603566AF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55D6D9B0-5DD3-47A6-99D8-828955907D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48f4b8-ab36-454b-bd80-f564cedd19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EE3327E-B1E9-4C5D-8287-DE877C3B51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448</Words>
  <Application>Microsoft Office PowerPoint</Application>
  <PresentationFormat>Näytössä katseltava diaesitys (4:3)</PresentationFormat>
  <Paragraphs>56</Paragraphs>
  <Slides>9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Kymmensormijärjestelmä</vt:lpstr>
      <vt:lpstr>Kymmensormijärjestelmä</vt:lpstr>
      <vt:lpstr>Kymmensormijärjestelmä</vt:lpstr>
      <vt:lpstr>Kymmensormijärjestelmä</vt:lpstr>
      <vt:lpstr>Kymmensormijärjestelmä</vt:lpstr>
      <vt:lpstr>Kymmensormijärjestelmä</vt:lpstr>
      <vt:lpstr>Kymmensormijärjestelmä</vt:lpstr>
      <vt:lpstr>Tekoäly vastasi…</vt:lpstr>
      <vt:lpstr>Tekoäly vastasi…</vt:lpstr>
    </vt:vector>
  </TitlesOfParts>
  <Company>Savon koulutuskuntayhtymä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Kymmensormijärjestelmä</dc:title>
  <dc:creator>Andersin Satu</dc:creator>
  <cp:lastModifiedBy>Andersin Satu</cp:lastModifiedBy>
  <cp:revision>13</cp:revision>
  <dcterms:created xsi:type="dcterms:W3CDTF">2020-03-14T08:27:09Z</dcterms:created>
  <dcterms:modified xsi:type="dcterms:W3CDTF">2025-03-19T09:51:33Z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0x010100543B188C28B91040A98FFA5D8358E44E00A3653E17E8B4444BAC37BB1A898C5149</vt:lpwstr>
  </property>
  <property fmtid="{D5CDD505-2E9C-101B-9397-08002B2CF9AE}" pid="3" name="sakkyliittyva">
    <vt:lpwstr/>
  </property>
  <property fmtid="{D5CDD505-2E9C-101B-9397-08002B2CF9AE}" pid="4" name="sakkyasiakirjatyyppi">
    <vt:lpwstr/>
  </property>
  <property fmtid="{D5CDD505-2E9C-101B-9397-08002B2CF9AE}" pid="5" name="SharedWithUsers">
    <vt:lpwstr>554;#Lonkila Maila;#336;#Nieminen Kirsi-Maria</vt:lpwstr>
  </property>
</Properties>
</file>