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1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2130425"/>
            <a:ext cx="7906265" cy="221915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3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0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9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58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8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5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8B41-5D18-A041-9119-07292AD619FB}" type="datetimeFigureOut">
              <a:rPr lang="en-US" smtClean="0"/>
              <a:t>7/20/2020</a:t>
            </a:fld>
            <a:endParaRPr lang="en-US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28" y="-33372"/>
            <a:ext cx="3066294" cy="154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81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799" y="1321823"/>
            <a:ext cx="7906265" cy="2219153"/>
          </a:xfrm>
        </p:spPr>
        <p:txBody>
          <a:bodyPr/>
          <a:lstStyle/>
          <a:p>
            <a:r>
              <a:rPr lang="fi-FI" dirty="0" smtClean="0"/>
              <a:t>Liiketalouden </a:t>
            </a:r>
            <a:r>
              <a:rPr lang="fi-FI" dirty="0" smtClean="0"/>
              <a:t>opetusmyymälä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38531" y="3540976"/>
            <a:ext cx="6400800" cy="1752600"/>
          </a:xfrm>
        </p:spPr>
        <p:txBody>
          <a:bodyPr/>
          <a:lstStyle/>
          <a:p>
            <a:r>
              <a:rPr lang="fi-FI" dirty="0" err="1" smtClean="0">
                <a:solidFill>
                  <a:schemeClr val="tx1"/>
                </a:solidFill>
              </a:rPr>
              <a:t>Microkatu</a:t>
            </a:r>
            <a:r>
              <a:rPr lang="fi-FI" dirty="0" smtClean="0">
                <a:solidFill>
                  <a:schemeClr val="tx1"/>
                </a:solidFill>
              </a:rPr>
              <a:t> 1, U-osa, 1. kerros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70150 </a:t>
            </a:r>
            <a:r>
              <a:rPr lang="fi-FI" dirty="0" smtClean="0">
                <a:solidFill>
                  <a:schemeClr val="tx1"/>
                </a:solidFill>
              </a:rPr>
              <a:t>Kuopio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9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05197"/>
            <a:ext cx="8229600" cy="1143000"/>
          </a:xfrm>
        </p:spPr>
        <p:txBody>
          <a:bodyPr/>
          <a:lstStyle/>
          <a:p>
            <a:r>
              <a:rPr lang="fi-FI" dirty="0" smtClean="0"/>
              <a:t>Ohjaustoiminnasta vastaavat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73750" y="3857862"/>
            <a:ext cx="5996499" cy="13791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i-FI" dirty="0" smtClean="0"/>
              <a:t>Ammatinohjaajat</a:t>
            </a:r>
          </a:p>
          <a:p>
            <a:pPr marL="0" indent="0" algn="just">
              <a:buNone/>
            </a:pPr>
            <a:r>
              <a:rPr lang="fi-FI" dirty="0" smtClean="0"/>
              <a:t>Jouni </a:t>
            </a:r>
            <a:r>
              <a:rPr lang="fi-FI" dirty="0" smtClean="0"/>
              <a:t>Väyrynen, </a:t>
            </a:r>
            <a:r>
              <a:rPr lang="fi-FI" dirty="0" smtClean="0"/>
              <a:t>Taisto </a:t>
            </a:r>
            <a:r>
              <a:rPr lang="fi-FI" dirty="0" smtClean="0"/>
              <a:t>Ristivirta, Tiina Puustinen ja Salka Similä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268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08539" y="1154087"/>
            <a:ext cx="4590893" cy="1143000"/>
          </a:xfrm>
        </p:spPr>
        <p:txBody>
          <a:bodyPr/>
          <a:lstStyle/>
          <a:p>
            <a:r>
              <a:rPr lang="fi-FI" dirty="0" smtClean="0"/>
              <a:t>Opiskelijoille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9186" y="2101549"/>
            <a:ext cx="8229600" cy="4427720"/>
          </a:xfrm>
        </p:spPr>
        <p:txBody>
          <a:bodyPr/>
          <a:lstStyle/>
          <a:p>
            <a:r>
              <a:rPr lang="fi-FI" dirty="0" smtClean="0"/>
              <a:t>Harjoittelupaikka</a:t>
            </a:r>
          </a:p>
          <a:p>
            <a:r>
              <a:rPr lang="fi-FI" dirty="0" smtClean="0"/>
              <a:t>Matalan kynnyksen </a:t>
            </a:r>
            <a:r>
              <a:rPr lang="fi-FI" dirty="0" smtClean="0"/>
              <a:t>työpaikka</a:t>
            </a:r>
          </a:p>
          <a:p>
            <a:r>
              <a:rPr lang="fi-FI" dirty="0" smtClean="0"/>
              <a:t>Oppimispaikka</a:t>
            </a:r>
          </a:p>
          <a:p>
            <a:r>
              <a:rPr lang="fi-FI" dirty="0" smtClean="0"/>
              <a:t>Yksittäisten näyttöjen suorituspaikka</a:t>
            </a:r>
          </a:p>
          <a:p>
            <a:r>
              <a:rPr lang="fi-FI" dirty="0" smtClean="0"/>
              <a:t>Näyttöjen täydentämispaikka</a:t>
            </a:r>
          </a:p>
          <a:p>
            <a:r>
              <a:rPr lang="fi-FI" dirty="0" smtClean="0"/>
              <a:t>Oppilaiden </a:t>
            </a:r>
            <a:r>
              <a:rPr lang="fi-FI" dirty="0" smtClean="0"/>
              <a:t>tekemien tuotteiden myyntipaikka</a:t>
            </a:r>
          </a:p>
          <a:p>
            <a:r>
              <a:rPr lang="fi-FI" dirty="0" smtClean="0"/>
              <a:t>Omaan tahtiin opiskelevien työpaikka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084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66889"/>
            <a:ext cx="8229600" cy="1143000"/>
          </a:xfrm>
        </p:spPr>
        <p:txBody>
          <a:bodyPr/>
          <a:lstStyle/>
          <a:p>
            <a:r>
              <a:rPr lang="fi-FI" dirty="0" smtClean="0"/>
              <a:t>Harjoitus- ja oppimisvälineet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709889"/>
            <a:ext cx="8229600" cy="3993192"/>
          </a:xfrm>
        </p:spPr>
        <p:txBody>
          <a:bodyPr/>
          <a:lstStyle/>
          <a:p>
            <a:r>
              <a:rPr lang="fi-FI" dirty="0" smtClean="0"/>
              <a:t>Kassajärjestelmä </a:t>
            </a:r>
            <a:r>
              <a:rPr lang="fi-FI" dirty="0" smtClean="0"/>
              <a:t>(</a:t>
            </a:r>
            <a:r>
              <a:rPr lang="fi-FI" dirty="0" err="1" smtClean="0"/>
              <a:t>Ceepos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smtClean="0"/>
              <a:t>Harjoitus Verkkokauppa (</a:t>
            </a:r>
            <a:r>
              <a:rPr lang="fi-FI" dirty="0" err="1" smtClean="0"/>
              <a:t>MyCash</a:t>
            </a:r>
            <a:r>
              <a:rPr lang="fi-FI" dirty="0" smtClean="0"/>
              <a:t> </a:t>
            </a:r>
            <a:r>
              <a:rPr lang="fi-FI" dirty="0" err="1" smtClean="0"/>
              <a:t>Flow</a:t>
            </a:r>
            <a:r>
              <a:rPr lang="fi-FI" dirty="0" smtClean="0"/>
              <a:t>-pohja)</a:t>
            </a:r>
          </a:p>
          <a:p>
            <a:r>
              <a:rPr lang="fi-FI" dirty="0" smtClean="0"/>
              <a:t>Rondo R8 (Ostoreskontra ja sisäiset laskut)</a:t>
            </a:r>
          </a:p>
          <a:p>
            <a:r>
              <a:rPr lang="fi-FI" dirty="0" smtClean="0"/>
              <a:t>Laskutus (lomakkeella-yksittäiset asiakkaat)</a:t>
            </a:r>
          </a:p>
          <a:p>
            <a:r>
              <a:rPr lang="fi-FI" dirty="0" smtClean="0"/>
              <a:t>Tilaukset (verkkotunnuksilla, puhelimella ja myyntiedustajien kautta)</a:t>
            </a:r>
          </a:p>
          <a:p>
            <a:r>
              <a:rPr lang="fi-FI" dirty="0" smtClean="0"/>
              <a:t>Esillepanot (tuote-esittelyt ja hyllytykset)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356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3949" y="1095271"/>
            <a:ext cx="3956102" cy="1143000"/>
          </a:xfrm>
        </p:spPr>
        <p:txBody>
          <a:bodyPr/>
          <a:lstStyle/>
          <a:p>
            <a:r>
              <a:rPr lang="fi-FI" dirty="0" smtClean="0"/>
              <a:t>Kaupan tehtäviä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010169"/>
            <a:ext cx="8229600" cy="3959881"/>
          </a:xfrm>
        </p:spPr>
        <p:txBody>
          <a:bodyPr>
            <a:normAutofit/>
          </a:bodyPr>
          <a:lstStyle/>
          <a:p>
            <a:r>
              <a:rPr lang="fi-FI" dirty="0" smtClean="0"/>
              <a:t>Asiakaspalvelu ja myynti</a:t>
            </a:r>
          </a:p>
          <a:p>
            <a:r>
              <a:rPr lang="fi-FI" dirty="0" smtClean="0"/>
              <a:t>Maksutavat (raha, kortit ja mobiili)</a:t>
            </a:r>
          </a:p>
          <a:p>
            <a:r>
              <a:rPr lang="fi-FI" dirty="0" smtClean="0"/>
              <a:t>Tavaroiden vastaanotto, tarkistaminen</a:t>
            </a:r>
          </a:p>
          <a:p>
            <a:r>
              <a:rPr lang="fi-FI" dirty="0" smtClean="0"/>
              <a:t>Hinnoittelu, hyllytys</a:t>
            </a:r>
          </a:p>
          <a:p>
            <a:r>
              <a:rPr lang="fi-FI" dirty="0" smtClean="0"/>
              <a:t>Päivätilityksen teko</a:t>
            </a:r>
          </a:p>
          <a:p>
            <a:r>
              <a:rPr lang="fi-FI" dirty="0" smtClean="0"/>
              <a:t>Kaupan yleinen siisteys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433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650016"/>
            <a:ext cx="8229600" cy="1143000"/>
          </a:xfrm>
        </p:spPr>
        <p:txBody>
          <a:bodyPr/>
          <a:lstStyle/>
          <a:p>
            <a:r>
              <a:rPr lang="fi-FI" dirty="0" smtClean="0"/>
              <a:t>Toimistotyöt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22288"/>
            <a:ext cx="8229600" cy="3503875"/>
          </a:xfrm>
        </p:spPr>
        <p:txBody>
          <a:bodyPr/>
          <a:lstStyle/>
          <a:p>
            <a:r>
              <a:rPr lang="fi-FI" dirty="0" smtClean="0"/>
              <a:t>Tilaukset</a:t>
            </a:r>
          </a:p>
          <a:p>
            <a:r>
              <a:rPr lang="fi-FI" dirty="0" smtClean="0"/>
              <a:t>Laskujen käsittelyt</a:t>
            </a:r>
          </a:p>
          <a:p>
            <a:r>
              <a:rPr lang="fi-FI" dirty="0" smtClean="0"/>
              <a:t>Mainosten tekemiset</a:t>
            </a:r>
          </a:p>
          <a:p>
            <a:r>
              <a:rPr lang="fi-FI" dirty="0" smtClean="0"/>
              <a:t>Harjoitusverkkokaupan ylläpito</a:t>
            </a:r>
          </a:p>
          <a:p>
            <a:r>
              <a:rPr lang="fi-FI" dirty="0" smtClean="0"/>
              <a:t>Edustajien kanssa neuvottelut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603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C0AB73088C2F24485EA098C387A22E7" ma:contentTypeVersion="0" ma:contentTypeDescription="Luo uusi asiakirja." ma:contentTypeScope="" ma:versionID="e31be096cbb40064fc9ec52d75871b00">
  <xsd:schema xmlns:xsd="http://www.w3.org/2001/XMLSchema" xmlns:p="http://schemas.microsoft.com/office/2006/metadata/properties" targetNamespace="http://schemas.microsoft.com/office/2006/metadata/properties" ma:root="true" ma:fieldsID="1968fec6a4010e49cf3554d78536db5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7BBB6B7-EDAA-424D-AE31-CD098408D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EE3327E-B1E9-4C5D-8287-DE877C3B5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00FB8A-7E30-4EE6-A1A8-187499ABA03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122</Words>
  <Application>Microsoft Office PowerPoint</Application>
  <PresentationFormat>Näytössä katseltava diaesitys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Liiketalouden opetusmyymälä</vt:lpstr>
      <vt:lpstr>Ohjaustoiminnasta vastaavat</vt:lpstr>
      <vt:lpstr>Opiskelijoille</vt:lpstr>
      <vt:lpstr>Harjoitus- ja oppimisvälineet</vt:lpstr>
      <vt:lpstr>Kaupan tehtäviä</vt:lpstr>
      <vt:lpstr>Toimistotyöt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esityspohja. Savon koulutuskuntayhtymä.</dc:title>
  <dc:creator>Antti Tahvanainen</dc:creator>
  <cp:lastModifiedBy>Similä Salka</cp:lastModifiedBy>
  <cp:revision>43</cp:revision>
  <dcterms:created xsi:type="dcterms:W3CDTF">2015-11-24T10:08:27Z</dcterms:created>
  <dcterms:modified xsi:type="dcterms:W3CDTF">2020-07-20T12:09:17Z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0x0101008C0AB73088C2F24485EA098C387A22E7</vt:lpwstr>
  </property>
  <property fmtid="{D5CDD505-2E9C-101B-9397-08002B2CF9AE}" pid="3" name="Lomaketyyppi">
    <vt:lpwstr>Malli tai pohja</vt:lpwstr>
  </property>
  <property fmtid="{D5CDD505-2E9C-101B-9397-08002B2CF9AE}" pid="4" name="Julkaisija">
    <vt:lpwstr>Viestintä- ja markkinointipalvelut (Tukipalvelut)</vt:lpwstr>
  </property>
  <property fmtid="{D5CDD505-2E9C-101B-9397-08002B2CF9AE}" pid="5" name="Asiakirjalaji">
    <vt:lpwstr>lomake</vt:lpwstr>
  </property>
  <property fmtid="{D5CDD505-2E9C-101B-9397-08002B2CF9AE}" pid="6" name="Pikaohje">
    <vt:lpwstr>PowerPoint esityspohja. Savon koulutuskuntayhtymä.</vt:lpwstr>
  </property>
</Properties>
</file>