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4728E5-23C7-9E01-DE2D-EAEB93A6E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F448DD3-AAD8-45C6-A7C7-8EC2795CC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643A3B-CE0A-6366-A1C3-5A6676257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B563-5675-41DB-9262-211E5C646417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3C44D-7983-355E-C68F-4C00B6B47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D8DE875-A65B-B56A-F5C5-CE750C54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62B9-C5F5-4CF2-A4C0-0028FB3EDA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126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DE6D09-0DFA-D8EF-864A-2708EE37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B99CDCB-947E-2A7F-0DE1-4CCB12251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61B733-7F04-E33D-34ED-165F410BA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B563-5675-41DB-9262-211E5C646417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394948-EDE0-F4FA-E22B-33B13AD80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DF3BD5-E7EB-921E-DAE2-676A9FDD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62B9-C5F5-4CF2-A4C0-0028FB3EDA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046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3500DBF-2016-587D-4718-453B3DFA3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0E7678E-22D2-36F1-8BD0-C0CD093FA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E6E488-631B-6908-8624-40DD77890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B563-5675-41DB-9262-211E5C646417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3C9E97D-D40A-16EC-10DA-70675362E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C63E7E-D06D-2156-426D-91C86F156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62B9-C5F5-4CF2-A4C0-0028FB3EDA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225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D2E215-5F18-B0AF-2BE7-D427ED0C2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F66AF2-A62A-ABE3-77E2-23F70F12B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E82421-7BFE-2F68-7CD4-48631A83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B563-5675-41DB-9262-211E5C646417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B50DDC4-A9B3-AEE7-6C07-9E9F56C6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196B89-8A14-6E31-2420-A102A179B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62B9-C5F5-4CF2-A4C0-0028FB3EDA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771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8F4B65-E60F-E121-B3FB-008B856E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94DE64-10C7-DCEE-6E8E-92089CEFA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8842EF-D893-74DF-DA1B-499747E94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B563-5675-41DB-9262-211E5C646417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A05054-2A5F-68E9-0307-4BF2798D7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EC878F-7E36-1DF1-F25C-EF1D6A605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62B9-C5F5-4CF2-A4C0-0028FB3EDA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370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793C94-7240-185C-970B-4A12F96E6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74BC63-DD9E-33CB-0787-A7719C3AEF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5152872-1244-6160-CF8C-0D3D72F26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0C1CC20-566A-0F16-1A03-D6759F344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B563-5675-41DB-9262-211E5C646417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CDCC36A-6D8A-7C6D-6013-5F12BC0E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C153D55-8DAD-0C8A-8F67-3F08298F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62B9-C5F5-4CF2-A4C0-0028FB3EDA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298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48B049-C3B6-F485-769A-1C914B25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26EAB82-C919-1DF4-EE47-EAD7109CE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C5CEB17-6582-60FC-308D-589EBADC0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A8260CC-9FE8-90BA-89BE-382C8E5F0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FB9ECA6-86B2-32F8-30ED-CE0C414F1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1CB42-B03F-7B79-49B2-B76257B88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B563-5675-41DB-9262-211E5C646417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1683181-6940-3BE3-698D-30CF27288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9EF298D-AB45-D01F-1D92-FE4E8CBC4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62B9-C5F5-4CF2-A4C0-0028FB3EDA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500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67C20F-A982-3FA0-4554-E7074C8A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CE61AE8-A66A-A1D3-FD6A-FBCB27C5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B563-5675-41DB-9262-211E5C646417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0934C9E-7936-698E-DFBB-0C994DD59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AC5AAF8-05CC-4673-7648-B4E56EE88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62B9-C5F5-4CF2-A4C0-0028FB3EDA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70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160E1F3-0694-D29E-9C3C-132EDC113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B563-5675-41DB-9262-211E5C646417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EFDD1AB-A5FF-1653-C655-1045CA7B3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63B8783-8DE2-D4D8-FDED-9C14DDE7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62B9-C5F5-4CF2-A4C0-0028FB3EDA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93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1D2EE2-2A73-E212-A14B-DB5637043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C1A958-0B1D-A3AA-A8CA-C2C3D3E75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242EEE2-5037-7573-D348-0B9B82CEA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940C3B4-D3DE-A09B-6FAF-7C8E24FFD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B563-5675-41DB-9262-211E5C646417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CBDC0C3-CF50-0164-85D9-A551F637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4934F63-08B2-59B5-73D7-EE514F9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62B9-C5F5-4CF2-A4C0-0028FB3EDA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757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7B153A-9A3E-FF05-A89B-CB920A08F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8BF710D-CCE0-0107-589F-8543E32A9A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D9F2C38-8BF4-7E16-231D-133B9D71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C71A38E-2C82-BDD0-5AF6-B069EEF1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B563-5675-41DB-9262-211E5C646417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C8D4A60-7DCE-E147-1DF5-0E308D72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6093409-7B0D-6940-9B37-307A2901B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62B9-C5F5-4CF2-A4C0-0028FB3EDA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54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E0404C4-4BCE-D840-D246-F9F3222D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C5F9DE0-2A38-F452-5D16-E41317906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4C42136-9C8E-44F8-55E5-7711657CB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0B563-5675-41DB-9262-211E5C646417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7DBC31-10D5-186C-8040-E88CCB96C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C112EA-7FBD-39D2-BAF9-191F5A467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062B9-C5F5-4CF2-A4C0-0028FB3EDA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094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26F0AC0-F44E-D6BE-96AC-C1839ED06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12" y="206984"/>
            <a:ext cx="10229975" cy="644403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4D1E033-F488-165E-89A7-0685ED45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2346960"/>
            <a:ext cx="9144000" cy="2015489"/>
          </a:xfr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i-FI" b="1" dirty="0"/>
              <a:t>Vuorovaikutustaidot ja persoonallisuus</a:t>
            </a:r>
          </a:p>
        </p:txBody>
      </p:sp>
    </p:spTree>
    <p:extLst>
      <p:ext uri="{BB962C8B-B14F-4D97-AF65-F5344CB8AC3E}">
        <p14:creationId xmlns:p14="http://schemas.microsoft.com/office/powerpoint/2010/main" val="1918784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88F2D7-5496-3854-FFDA-A87950B9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Mitä on vuorovaikutus?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90DDB954-34C6-C9C0-0CE0-61CF973AA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1364"/>
          <a:stretch/>
        </p:blipFill>
        <p:spPr>
          <a:xfrm>
            <a:off x="1122006" y="1837039"/>
            <a:ext cx="5269943" cy="4503436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05068FF8-F2AA-D373-E8E4-FFC8BE633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37" y="2381250"/>
            <a:ext cx="4216400" cy="4216400"/>
          </a:xfrm>
          <a:prstGeom prst="rect">
            <a:avLst/>
          </a:prstGeom>
        </p:spPr>
      </p:pic>
      <p:sp>
        <p:nvSpPr>
          <p:cNvPr id="11" name="Puhekupla: Soikea 10">
            <a:extLst>
              <a:ext uri="{FF2B5EF4-FFF2-40B4-BE49-F238E27FC236}">
                <a16:creationId xmlns:a16="http://schemas.microsoft.com/office/drawing/2014/main" id="{668217FF-1756-C4A9-77BA-176F1FC11452}"/>
              </a:ext>
            </a:extLst>
          </p:cNvPr>
          <p:cNvSpPr/>
          <p:nvPr/>
        </p:nvSpPr>
        <p:spPr>
          <a:xfrm rot="688736">
            <a:off x="8254941" y="316296"/>
            <a:ext cx="3278364" cy="281464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Vuorovaikutus on kahden tai useamman henkilön välistä kommunikaatiota.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1EAC746-C1EA-C4E7-1CD6-5819A43E1B1C}"/>
              </a:ext>
            </a:extLst>
          </p:cNvPr>
          <p:cNvSpPr txBox="1"/>
          <p:nvPr/>
        </p:nvSpPr>
        <p:spPr>
          <a:xfrm>
            <a:off x="8694807" y="1021431"/>
            <a:ext cx="22922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/>
              <a:t>Vuorovaikutus on kahden tai useamman henkilön välistä kommunikaatiota</a:t>
            </a:r>
          </a:p>
        </p:txBody>
      </p:sp>
    </p:spTree>
    <p:extLst>
      <p:ext uri="{BB962C8B-B14F-4D97-AF65-F5344CB8AC3E}">
        <p14:creationId xmlns:p14="http://schemas.microsoft.com/office/powerpoint/2010/main" val="3178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BC3E28-1B78-ECEC-C7F5-42FD50DC4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Viestintä on väline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01E653CF-7A30-A2AA-CBCC-0AC631C08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189" y="1223778"/>
            <a:ext cx="11357140" cy="510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10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32961F-A0D1-DF34-5182-9DA3135F0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Millaista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on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hyvä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työyhteisöviestintä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A740C8-3318-D451-EEFE-E9AF92CBE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7456"/>
            <a:ext cx="5097780" cy="3795748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en-US" sz="3600" b="1" dirty="0" err="1"/>
              <a:t>Tehokasta</a:t>
            </a:r>
            <a:endParaRPr lang="en-US" sz="3600" b="1" dirty="0"/>
          </a:p>
          <a:p>
            <a:r>
              <a:rPr lang="en-US" sz="3600" b="1" dirty="0" err="1"/>
              <a:t>Tavoitteellista</a:t>
            </a:r>
            <a:endParaRPr lang="en-US" sz="3600" b="1" dirty="0"/>
          </a:p>
          <a:p>
            <a:r>
              <a:rPr lang="en-US" sz="3600" b="1" dirty="0" err="1"/>
              <a:t>Tarkoituksenmukaista</a:t>
            </a:r>
            <a:endParaRPr lang="en-US" sz="3600" b="1" dirty="0"/>
          </a:p>
          <a:p>
            <a:r>
              <a:rPr lang="en-US" sz="3600" b="1" dirty="0" err="1"/>
              <a:t>Sopivaa</a:t>
            </a:r>
            <a:endParaRPr lang="en-US" sz="3600" b="1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3124ED0-70F6-C935-F9A2-112E91CF0CC7}"/>
              </a:ext>
            </a:extLst>
          </p:cNvPr>
          <p:cNvSpPr txBox="1"/>
          <p:nvPr/>
        </p:nvSpPr>
        <p:spPr>
          <a:xfrm>
            <a:off x="6256020" y="2177456"/>
            <a:ext cx="5097780" cy="379574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/>
              <a:t>Haasteita</a:t>
            </a:r>
            <a:r>
              <a:rPr lang="en-US" sz="2800" b="1" dirty="0"/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/>
              <a:t>Viestinnän</a:t>
            </a:r>
            <a:r>
              <a:rPr lang="en-US" sz="2400" b="1" dirty="0"/>
              <a:t> </a:t>
            </a:r>
            <a:r>
              <a:rPr lang="en-US" sz="2400" b="1" dirty="0" err="1"/>
              <a:t>määrä</a:t>
            </a:r>
            <a:r>
              <a:rPr lang="en-US" sz="2400" dirty="0"/>
              <a:t>: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niukkuus</a:t>
            </a:r>
            <a:r>
              <a:rPr lang="en-US" sz="2400" dirty="0"/>
              <a:t> vs. </a:t>
            </a:r>
            <a:r>
              <a:rPr lang="en-US" sz="2400" dirty="0" err="1"/>
              <a:t>informaatioähky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/>
              <a:t>Käytetyt</a:t>
            </a:r>
            <a:r>
              <a:rPr lang="en-US" sz="2400" b="1" dirty="0"/>
              <a:t> </a:t>
            </a:r>
            <a:r>
              <a:rPr lang="en-US" sz="2400" b="1" dirty="0" err="1"/>
              <a:t>kanavat</a:t>
            </a:r>
            <a:r>
              <a:rPr lang="en-US" sz="2400" dirty="0"/>
              <a:t>: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tarkoituksenmukaisuus</a:t>
            </a:r>
            <a:r>
              <a:rPr lang="en-US" sz="2400" dirty="0"/>
              <a:t> (</a:t>
            </a:r>
            <a:r>
              <a:rPr lang="en-US" sz="2400" dirty="0" err="1"/>
              <a:t>kanavista</a:t>
            </a:r>
            <a:r>
              <a:rPr lang="en-US" sz="2400" dirty="0"/>
              <a:t> </a:t>
            </a:r>
            <a:r>
              <a:rPr lang="en-US" sz="2400" dirty="0" err="1"/>
              <a:t>ei</a:t>
            </a:r>
            <a:r>
              <a:rPr lang="en-US" sz="2400" dirty="0"/>
              <a:t> ole </a:t>
            </a:r>
            <a:r>
              <a:rPr lang="en-US" sz="2400" dirty="0" err="1"/>
              <a:t>puutetta</a:t>
            </a:r>
            <a:r>
              <a:rPr lang="en-US" sz="2400" dirty="0"/>
              <a:t>, </a:t>
            </a:r>
            <a:r>
              <a:rPr lang="en-US" sz="2400" dirty="0" err="1"/>
              <a:t>oleellista</a:t>
            </a:r>
            <a:r>
              <a:rPr lang="en-US" sz="2400" dirty="0"/>
              <a:t> on </a:t>
            </a:r>
            <a:r>
              <a:rPr lang="en-US" sz="2400" dirty="0" err="1"/>
              <a:t>valita</a:t>
            </a:r>
            <a:r>
              <a:rPr lang="en-US" sz="2400" dirty="0"/>
              <a:t> </a:t>
            </a:r>
            <a:r>
              <a:rPr lang="en-US" sz="2400" dirty="0" err="1"/>
              <a:t>sopiva</a:t>
            </a:r>
            <a:r>
              <a:rPr lang="en-US" sz="2400" dirty="0"/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/>
              <a:t>Viestinnän</a:t>
            </a:r>
            <a:r>
              <a:rPr lang="en-US" sz="2400" b="1" dirty="0"/>
              <a:t> </a:t>
            </a:r>
            <a:r>
              <a:rPr lang="en-US" sz="2400" b="1" dirty="0" err="1"/>
              <a:t>oikea-aikaisuus</a:t>
            </a:r>
            <a:r>
              <a:rPr lang="en-US" sz="2400" dirty="0"/>
              <a:t>: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</a:t>
            </a:r>
            <a:r>
              <a:rPr lang="en-US" sz="2400" dirty="0" err="1"/>
              <a:t>jos</a:t>
            </a:r>
            <a:r>
              <a:rPr lang="en-US" sz="2400" dirty="0"/>
              <a:t> </a:t>
            </a:r>
            <a:r>
              <a:rPr lang="en-US" sz="2400" dirty="0" err="1"/>
              <a:t>ihmiset</a:t>
            </a:r>
            <a:r>
              <a:rPr lang="en-US" sz="2400" dirty="0"/>
              <a:t> </a:t>
            </a:r>
            <a:r>
              <a:rPr lang="en-US" sz="2400" dirty="0" err="1"/>
              <a:t>eivät</a:t>
            </a:r>
            <a:r>
              <a:rPr lang="en-US" sz="2400" dirty="0"/>
              <a:t> </a:t>
            </a:r>
            <a:r>
              <a:rPr lang="en-US" sz="2400" dirty="0" err="1"/>
              <a:t>saa</a:t>
            </a:r>
            <a:r>
              <a:rPr lang="en-US" sz="2400" dirty="0"/>
              <a:t> </a:t>
            </a:r>
            <a:r>
              <a:rPr lang="en-US" sz="2400" dirty="0" err="1"/>
              <a:t>vastausta</a:t>
            </a:r>
            <a:r>
              <a:rPr lang="en-US" sz="2400" dirty="0"/>
              <a:t>, he </a:t>
            </a:r>
            <a:r>
              <a:rPr lang="en-US" sz="2400" dirty="0" err="1"/>
              <a:t>keksivät</a:t>
            </a:r>
            <a:r>
              <a:rPr lang="en-US" sz="2400" dirty="0"/>
              <a:t>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itse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8656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66100A-6015-1535-9380-EE7B93F0FE9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i-FI" b="1" dirty="0"/>
              <a:t>Työelämän vuorovaikutustaidot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92B5FA-48C9-A819-00D3-C7354330A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Vuorovaikutus ja osallistuminen työyhteisön toimintaan on edellytys organisaation olemassaololle, uudistumiskyvylle, hyvinvoinnille ja menestymiselle.</a:t>
            </a:r>
          </a:p>
          <a:p>
            <a:r>
              <a:rPr lang="fi-FI" dirty="0"/>
              <a:t>Jokainen työyhteisön jäsen on vastuussa omasta vuorovaikutuksestaan ja sen vaikutuksesta muihin ihmisiin.</a:t>
            </a:r>
          </a:p>
          <a:p>
            <a:r>
              <a:rPr lang="fi-FI" dirty="0"/>
              <a:t>Ihmisten erilaisuuden ymmärtäminen ja huomioon ottaminen ovat osa hyvää vuorovaikutustaitoa.</a:t>
            </a:r>
          </a:p>
          <a:p>
            <a:r>
              <a:rPr lang="fi-FI" dirty="0"/>
              <a:t>Hyvät viestintä- ja vuorovaikutustaidot ovat oleellinen osa ammattitaitoa.</a:t>
            </a:r>
          </a:p>
          <a:p>
            <a:r>
              <a:rPr lang="fi-FI" dirty="0"/>
              <a:t>On tärkeää harjoitella </a:t>
            </a:r>
            <a:r>
              <a:rPr lang="fi-FI" b="1" dirty="0"/>
              <a:t>dialogitaitoja</a:t>
            </a:r>
            <a:r>
              <a:rPr lang="fi-FI" dirty="0"/>
              <a:t>, kuten kuuntelemista, kunnioittamista, ilmaisemista ja viivyttämistä. </a:t>
            </a:r>
          </a:p>
          <a:p>
            <a:r>
              <a:rPr lang="fi-FI" dirty="0"/>
              <a:t>Vuorovaikutussuhteet muodostavat organisaation!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130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83C91258-DE35-6B7F-D30F-6610AD745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16897" y="461257"/>
            <a:ext cx="11587494" cy="5459235"/>
          </a:xfrm>
          <a:prstGeom prst="rect">
            <a:avLst/>
          </a:prstGeom>
        </p:spPr>
      </p:pic>
      <p:sp>
        <p:nvSpPr>
          <p:cNvPr id="6" name="Ajatuskupla: Pilvi 5">
            <a:extLst>
              <a:ext uri="{FF2B5EF4-FFF2-40B4-BE49-F238E27FC236}">
                <a16:creationId xmlns:a16="http://schemas.microsoft.com/office/drawing/2014/main" id="{1B39BAA4-41E6-68A1-FECE-5D47ADABC50D}"/>
              </a:ext>
            </a:extLst>
          </p:cNvPr>
          <p:cNvSpPr/>
          <p:nvPr/>
        </p:nvSpPr>
        <p:spPr>
          <a:xfrm rot="791695">
            <a:off x="8172450" y="3781425"/>
            <a:ext cx="3524250" cy="2686050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998F654-4B72-483A-85C9-292A0A4F2671}"/>
              </a:ext>
            </a:extLst>
          </p:cNvPr>
          <p:cNvSpPr txBox="1"/>
          <p:nvPr/>
        </p:nvSpPr>
        <p:spPr>
          <a:xfrm rot="690740">
            <a:off x="8524875" y="3990975"/>
            <a:ext cx="259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Toimiva vuorovaikutus edellyttää useita taitoja</a:t>
            </a:r>
          </a:p>
        </p:txBody>
      </p:sp>
    </p:spTree>
    <p:extLst>
      <p:ext uri="{BB962C8B-B14F-4D97-AF65-F5344CB8AC3E}">
        <p14:creationId xmlns:p14="http://schemas.microsoft.com/office/powerpoint/2010/main" val="2602558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0D6F663-C616-0ACA-D5DF-83BDB1442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fi-FI" b="1"/>
              <a:t>Vuorovaikutustyylit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1BE493-8729-FFB3-2AD9-597B0D966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40" y="2061836"/>
            <a:ext cx="7823199" cy="4613284"/>
          </a:xfrm>
        </p:spPr>
        <p:txBody>
          <a:bodyPr>
            <a:normAutofit lnSpcReduction="10000"/>
          </a:bodyPr>
          <a:lstStyle/>
          <a:p>
            <a:r>
              <a:rPr lang="fi-FI" dirty="0"/>
              <a:t>Eri ihmisillä on erilaiset vuorovaikutustyylit.</a:t>
            </a:r>
          </a:p>
          <a:p>
            <a:r>
              <a:rPr lang="fi-FI" dirty="0"/>
              <a:t>Vuorovaikutustyyli = tapa ajatella ja käyttäytyä</a:t>
            </a:r>
          </a:p>
          <a:p>
            <a:pPr lvl="1"/>
            <a:r>
              <a:rPr lang="fi-FI" sz="2800" dirty="0"/>
              <a:t>Kohtuullisen pysyvä ominaisuus</a:t>
            </a:r>
          </a:p>
          <a:p>
            <a:pPr lvl="1"/>
            <a:r>
              <a:rPr lang="fi-FI" sz="2800" dirty="0"/>
              <a:t>Muodostuu synnynnäisistä ominaisuuksista ja ympäristön vaikutuksesta</a:t>
            </a:r>
          </a:p>
          <a:p>
            <a:pPr lvl="1"/>
            <a:r>
              <a:rPr lang="fi-FI" sz="2800" dirty="0"/>
              <a:t>Yleensä sekoitus erilaisia ominaisuuksia</a:t>
            </a:r>
          </a:p>
          <a:p>
            <a:r>
              <a:rPr lang="fi-FI" dirty="0"/>
              <a:t>Vuorovaikutustyyli on eri asia kuin persoonallisuus</a:t>
            </a:r>
          </a:p>
          <a:p>
            <a:pPr lvl="1"/>
            <a:r>
              <a:rPr lang="fi-FI" sz="2800" dirty="0"/>
              <a:t>Ei voi vedota siihen, että koska olen tällainen, viestin näin.</a:t>
            </a:r>
          </a:p>
          <a:p>
            <a:pPr lvl="1"/>
            <a:r>
              <a:rPr lang="fi-FI" sz="2800" dirty="0"/>
              <a:t>Jokainen voi kehittää omaa vuorovaikutusosaamistaan.</a:t>
            </a:r>
          </a:p>
          <a:p>
            <a:pPr marL="0" indent="0">
              <a:buNone/>
            </a:pPr>
            <a:endParaRPr lang="fi-FI" dirty="0"/>
          </a:p>
          <a:p>
            <a:endParaRPr lang="fi-FI" sz="17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4E3CD83-B229-34AF-7880-135912478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494" y="182880"/>
            <a:ext cx="4788505" cy="3196327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35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225323-667F-080A-D0D9-80A004AFE2E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fi-FI" b="1" dirty="0"/>
              <a:t>Persoonallisuustyylit DISC-mallin mukaan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D7DCB718-B14F-80B8-27EA-BB22DBB2F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410" y="1962150"/>
            <a:ext cx="5845516" cy="4466856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FFCDA992-24E1-D19F-060E-FDDA65A84891}"/>
              </a:ext>
            </a:extLst>
          </p:cNvPr>
          <p:cNvSpPr txBox="1"/>
          <p:nvPr/>
        </p:nvSpPr>
        <p:spPr>
          <a:xfrm>
            <a:off x="1571147" y="2257425"/>
            <a:ext cx="1939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Voimakas</a:t>
            </a:r>
          </a:p>
          <a:p>
            <a:r>
              <a:rPr lang="fi-FI" dirty="0"/>
              <a:t>Suora</a:t>
            </a:r>
          </a:p>
          <a:p>
            <a:r>
              <a:rPr lang="fi-FI" dirty="0"/>
              <a:t>Tulosorientoitunut</a:t>
            </a:r>
          </a:p>
          <a:p>
            <a:r>
              <a:rPr lang="fi-FI" dirty="0"/>
              <a:t>Päättäväinen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1503182-80B0-6061-536C-B1748B320008}"/>
              </a:ext>
            </a:extLst>
          </p:cNvPr>
          <p:cNvSpPr txBox="1"/>
          <p:nvPr/>
        </p:nvSpPr>
        <p:spPr>
          <a:xfrm>
            <a:off x="1626709" y="4895850"/>
            <a:ext cx="1828800" cy="1228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Analyyttinen</a:t>
            </a:r>
          </a:p>
          <a:p>
            <a:r>
              <a:rPr lang="fi-FI" dirty="0"/>
              <a:t>Tarkka</a:t>
            </a:r>
          </a:p>
          <a:p>
            <a:r>
              <a:rPr lang="fi-FI" dirty="0"/>
              <a:t>Yksityiskohtainen</a:t>
            </a:r>
          </a:p>
          <a:p>
            <a:r>
              <a:rPr lang="fi-FI" dirty="0"/>
              <a:t>Systemaattinen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8ADCB8A-EBC3-7BA6-D2B9-98F0E86B562B}"/>
              </a:ext>
            </a:extLst>
          </p:cNvPr>
          <p:cNvSpPr txBox="1"/>
          <p:nvPr/>
        </p:nvSpPr>
        <p:spPr>
          <a:xfrm>
            <a:off x="7078833" y="2333625"/>
            <a:ext cx="1939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Eloisa</a:t>
            </a:r>
          </a:p>
          <a:p>
            <a:r>
              <a:rPr lang="fi-FI" dirty="0"/>
              <a:t>Sosiaalinen</a:t>
            </a:r>
          </a:p>
          <a:p>
            <a:r>
              <a:rPr lang="fi-FI" dirty="0"/>
              <a:t>Inspiroiva</a:t>
            </a:r>
          </a:p>
          <a:p>
            <a:r>
              <a:rPr lang="fi-FI" dirty="0"/>
              <a:t>Vakuuttava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CE012C0-FDC8-A611-0A36-FF0C86884881}"/>
              </a:ext>
            </a:extLst>
          </p:cNvPr>
          <p:cNvSpPr txBox="1"/>
          <p:nvPr/>
        </p:nvSpPr>
        <p:spPr>
          <a:xfrm>
            <a:off x="7078832" y="4895850"/>
            <a:ext cx="1939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Vakaa</a:t>
            </a:r>
          </a:p>
          <a:p>
            <a:r>
              <a:rPr lang="fi-FI" dirty="0"/>
              <a:t>Mukautuva</a:t>
            </a:r>
          </a:p>
          <a:p>
            <a:r>
              <a:rPr lang="fi-FI" dirty="0"/>
              <a:t>Huomaavainen</a:t>
            </a:r>
          </a:p>
          <a:p>
            <a:r>
              <a:rPr lang="fi-FI" dirty="0"/>
              <a:t>Tasapuolinen</a:t>
            </a:r>
          </a:p>
          <a:p>
            <a:r>
              <a:rPr lang="fi-FI" dirty="0"/>
              <a:t>Kärsivällinen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AE89A60-12E2-7D9E-AD84-5B5D47354F02}"/>
              </a:ext>
            </a:extLst>
          </p:cNvPr>
          <p:cNvSpPr txBox="1"/>
          <p:nvPr/>
        </p:nvSpPr>
        <p:spPr>
          <a:xfrm>
            <a:off x="7304087" y="1274471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(</a:t>
            </a:r>
            <a:r>
              <a:rPr lang="fi-FI" dirty="0" err="1"/>
              <a:t>Scullard</a:t>
            </a:r>
            <a:r>
              <a:rPr lang="fi-FI" dirty="0"/>
              <a:t> &amp; Baum, 2015)</a:t>
            </a:r>
          </a:p>
        </p:txBody>
      </p:sp>
    </p:spTree>
    <p:extLst>
      <p:ext uri="{BB962C8B-B14F-4D97-AF65-F5344CB8AC3E}">
        <p14:creationId xmlns:p14="http://schemas.microsoft.com/office/powerpoint/2010/main" val="2675571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92D86EA7-6159-5347-9A95-0CFDD5D0F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036" y="4062070"/>
            <a:ext cx="5426764" cy="20542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35" name="Rectangle 24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2B3E2C87-6312-5C74-9388-5D59BC5F5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93" y="3781425"/>
            <a:ext cx="4321439" cy="26155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36" name="Rectangle 26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86CF1B9-B2B4-2AB5-4508-084FD0432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74" y="706250"/>
            <a:ext cx="5598392" cy="21893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5CD4FCD4-1757-DCDF-D943-3315E1C3FE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579" y="659182"/>
            <a:ext cx="5286221" cy="22364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5724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226</Words>
  <Application>Microsoft Office PowerPoint</Application>
  <PresentationFormat>Laajakuva</PresentationFormat>
  <Paragraphs>53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Office-teema</vt:lpstr>
      <vt:lpstr>Vuorovaikutustaidot ja persoonallisuus</vt:lpstr>
      <vt:lpstr>Mitä on vuorovaikutus?</vt:lpstr>
      <vt:lpstr>Viestintä on väline</vt:lpstr>
      <vt:lpstr>Millaista on hyvä työyhteisöviestintä?</vt:lpstr>
      <vt:lpstr>Työelämän vuorovaikutustaidot</vt:lpstr>
      <vt:lpstr>PowerPoint-esitys</vt:lpstr>
      <vt:lpstr>Vuorovaikutustyylit</vt:lpstr>
      <vt:lpstr>Persoonallisuustyylit DISC-mallin mukaan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Vuorovaikutustaidot ja persoonallisuus</dc:title>
  <dc:creator>Laurila Sari</dc:creator>
  <cp:lastModifiedBy>Laurila Sari</cp:lastModifiedBy>
  <cp:revision>1</cp:revision>
  <dcterms:created xsi:type="dcterms:W3CDTF">2023-01-27T12:11:19Z</dcterms:created>
  <dcterms:modified xsi:type="dcterms:W3CDTF">2023-02-01T15:09:01Z</dcterms:modified>
</cp:coreProperties>
</file>