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152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608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6160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999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9279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275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9852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848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926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147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902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8481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Esittele sovellus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</p:spTree>
    <p:extLst>
      <p:ext uri="{BB962C8B-B14F-4D97-AF65-F5344CB8AC3E}">
        <p14:creationId xmlns:p14="http://schemas.microsoft.com/office/powerpoint/2010/main" val="1673658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Mikä? kenelle? miten?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Kerro perustiedot sovelluksesta, milloin julkaistu, minkä yrityksen sovellus, latausmäärät jne..</a:t>
            </a:r>
          </a:p>
          <a:p>
            <a:r>
              <a:rPr lang="fi-FI" dirty="0"/>
              <a:t>Kenelle sovellus on tarkoitettu? Mitä sillä tehdään?</a:t>
            </a:r>
          </a:p>
          <a:p>
            <a:r>
              <a:rPr lang="fi-FI" dirty="0"/>
              <a:t>Kerro myös, miten sovellusta käytetään. Ota kuvakaappauksia sovelluksesta</a:t>
            </a:r>
          </a:p>
        </p:txBody>
      </p:sp>
    </p:spTree>
    <p:extLst>
      <p:ext uri="{BB962C8B-B14F-4D97-AF65-F5344CB8AC3E}">
        <p14:creationId xmlns:p14="http://schemas.microsoft.com/office/powerpoint/2010/main" val="1971327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Esittely &amp; palautus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Tee sovelluksesta lyhyt PowerPoint. </a:t>
            </a:r>
          </a:p>
          <a:p>
            <a:r>
              <a:rPr lang="fi-FI" dirty="0"/>
              <a:t>Esitellään sovellukset vielä toisille.</a:t>
            </a:r>
          </a:p>
        </p:txBody>
      </p:sp>
    </p:spTree>
    <p:extLst>
      <p:ext uri="{BB962C8B-B14F-4D97-AF65-F5344CB8AC3E}">
        <p14:creationId xmlns:p14="http://schemas.microsoft.com/office/powerpoint/2010/main" val="106175482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9AB3D22933A606438E6C1E3236A046DF" ma:contentTypeVersion="7" ma:contentTypeDescription="Luo uusi asiakirja." ma:contentTypeScope="" ma:versionID="154cec370f809c2b6fa5e0a546bf9ebc">
  <xsd:schema xmlns:xsd="http://www.w3.org/2001/XMLSchema" xmlns:xs="http://www.w3.org/2001/XMLSchema" xmlns:p="http://schemas.microsoft.com/office/2006/metadata/properties" xmlns:ns3="317347d4-9410-4a4a-8fd9-4bdad76e83ba" xmlns:ns4="9dbc477e-672f-4319-9bc2-923e1758a9c6" targetNamespace="http://schemas.microsoft.com/office/2006/metadata/properties" ma:root="true" ma:fieldsID="0500d23e17f9445ff96c696cf00dd123" ns3:_="" ns4:_="">
    <xsd:import namespace="317347d4-9410-4a4a-8fd9-4bdad76e83ba"/>
    <xsd:import namespace="9dbc477e-672f-4319-9bc2-923e1758a9c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7347d4-9410-4a4a-8fd9-4bdad76e83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bc477e-672f-4319-9bc2-923e1758a9c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BC62DD-13B3-4221-AD32-E2745E5F7EB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dbc477e-672f-4319-9bc2-923e1758a9c6"/>
    <ds:schemaRef ds:uri="http://purl.org/dc/elements/1.1/"/>
    <ds:schemaRef ds:uri="http://schemas.microsoft.com/office/2006/metadata/properties"/>
    <ds:schemaRef ds:uri="http://schemas.microsoft.com/office/infopath/2007/PartnerControls"/>
    <ds:schemaRef ds:uri="317347d4-9410-4a4a-8fd9-4bdad76e83b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7ED6AA8-B921-43EB-AB70-C68973EFC3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48A020-6580-491A-84F1-9DAB03A88C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7347d4-9410-4a4a-8fd9-4bdad76e83ba"/>
    <ds:schemaRef ds:uri="9dbc477e-672f-4319-9bc2-923e1758a9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TM10001114[[fn=Galleria]]</Template>
  <TotalTime>5</TotalTime>
  <Words>55</Words>
  <Application>Microsoft Office PowerPoint</Application>
  <PresentationFormat>Laajakuva</PresentationFormat>
  <Paragraphs>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Gallery</vt:lpstr>
      <vt:lpstr>Esittele sovellus</vt:lpstr>
      <vt:lpstr>Mikä? kenelle? miten?</vt:lpstr>
      <vt:lpstr>Esittely &amp; palautus</vt:lpstr>
    </vt:vector>
  </TitlesOfParts>
  <Company>Savon koulutuskuntayhtymä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Esittele sovellus</dc:title>
  <dc:creator>Väisänen Viivi</dc:creator>
  <cp:lastModifiedBy>Laurila Sari</cp:lastModifiedBy>
  <cp:revision>2</cp:revision>
  <dcterms:created xsi:type="dcterms:W3CDTF">2022-05-04T05:50:57Z</dcterms:created>
  <dcterms:modified xsi:type="dcterms:W3CDTF">2025-09-15T11:50:34Z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0x0101009AB3D22933A606438E6C1E3236A046DF</vt:lpwstr>
  </property>
</Properties>
</file>