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9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8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5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2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3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4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6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3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4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2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GDPR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G</a:t>
            </a:r>
            <a:r>
              <a:rPr lang="fi-FI" dirty="0" smtClean="0"/>
              <a:t>eneral </a:t>
            </a:r>
            <a:r>
              <a:rPr lang="fi-FI" b="1" dirty="0" smtClean="0"/>
              <a:t>D</a:t>
            </a:r>
            <a:r>
              <a:rPr lang="fi-FI" dirty="0" smtClean="0"/>
              <a:t>ata </a:t>
            </a:r>
            <a:r>
              <a:rPr lang="fi-FI" b="1" dirty="0" err="1" smtClean="0"/>
              <a:t>P</a:t>
            </a:r>
            <a:r>
              <a:rPr lang="fi-FI" dirty="0" err="1" smtClean="0"/>
              <a:t>rotection</a:t>
            </a:r>
            <a:r>
              <a:rPr lang="fi-FI" dirty="0" smtClean="0"/>
              <a:t> </a:t>
            </a:r>
            <a:r>
              <a:rPr lang="fi-FI" b="1" dirty="0" err="1" smtClean="0"/>
              <a:t>R</a:t>
            </a:r>
            <a:r>
              <a:rPr lang="fi-FI" dirty="0" err="1" smtClean="0"/>
              <a:t>egulation</a:t>
            </a:r>
            <a:endParaRPr lang="fi-FI" dirty="0" smtClean="0"/>
          </a:p>
          <a:p>
            <a:r>
              <a:rPr lang="fi-FI" dirty="0" smtClean="0"/>
              <a:t>Yleinen tietosuoja-asetus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620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Tietosuoja-asetus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Taustaa</a:t>
            </a:r>
          </a:p>
          <a:p>
            <a:r>
              <a:rPr lang="fi-FI" dirty="0" smtClean="0"/>
              <a:t>Termejä </a:t>
            </a:r>
          </a:p>
          <a:p>
            <a:r>
              <a:rPr lang="fi-FI" dirty="0" smtClean="0"/>
              <a:t>Periaatteet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069" y="1690688"/>
            <a:ext cx="4229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8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491" y="598491"/>
            <a:ext cx="8793018" cy="61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9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EU:n tietosuoja-asetus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Asetus koskee </a:t>
            </a:r>
            <a:r>
              <a:rPr lang="fi-FI" b="1" dirty="0" smtClean="0"/>
              <a:t>kaikkia </a:t>
            </a:r>
            <a:r>
              <a:rPr lang="fi-FI" dirty="0" smtClean="0"/>
              <a:t>toimijoita ja </a:t>
            </a:r>
            <a:r>
              <a:rPr lang="fi-FI" b="1" dirty="0" smtClean="0"/>
              <a:t>kaikkea</a:t>
            </a:r>
            <a:r>
              <a:rPr lang="fi-FI" dirty="0" smtClean="0"/>
              <a:t> henkilötietojen käsittelyä EU:n alueella</a:t>
            </a:r>
          </a:p>
          <a:p>
            <a:r>
              <a:rPr lang="fi-FI" dirty="0" smtClean="0"/>
              <a:t>Sääntely on tullut voimaan 24.5.2016 ja noudattaminen on tullut pakolliseksi 25.5.2018 alkaen</a:t>
            </a:r>
          </a:p>
          <a:p>
            <a:r>
              <a:rPr lang="fi-FI" dirty="0" smtClean="0"/>
              <a:t>Miksi tietosuoja-asetus on tullut / tavoite?</a:t>
            </a:r>
          </a:p>
          <a:p>
            <a:pPr lvl="1"/>
            <a:r>
              <a:rPr lang="fi-FI" dirty="0" smtClean="0"/>
              <a:t>EU:n tavoite yhtenäistää tietosuojasääntely</a:t>
            </a:r>
          </a:p>
          <a:p>
            <a:pPr lvl="2"/>
            <a:r>
              <a:rPr lang="fi-FI" dirty="0" smtClean="0"/>
              <a:t>Samat tietotuojasääntely kaikissa EU-maissa</a:t>
            </a:r>
          </a:p>
          <a:p>
            <a:pPr lvl="1"/>
            <a:r>
              <a:rPr lang="fi-FI" dirty="0" smtClean="0"/>
              <a:t>Yksilön oikeuksien parantaminen</a:t>
            </a:r>
          </a:p>
          <a:p>
            <a:pPr lvl="1"/>
            <a:r>
              <a:rPr lang="fi-FI" dirty="0" smtClean="0"/>
              <a:t>EU:n digitaalisten sisämarkkinoiden kehittäminen </a:t>
            </a:r>
          </a:p>
          <a:p>
            <a:r>
              <a:rPr lang="fi-FI" dirty="0" smtClean="0"/>
              <a:t>Suomen perustuslaki (731/1999), 7§:</a:t>
            </a:r>
          </a:p>
          <a:p>
            <a:pPr lvl="1"/>
            <a:r>
              <a:rPr lang="fi-FI" dirty="0" smtClean="0"/>
              <a:t>Oikeus elämään sekä henkilökohtaiseen vapauteen ja koskemattomuuteen.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44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Tietosuojaperiaatteiden noudattaminen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Tietojen käsittelyn lainmukaisuus, kohtuullisuus ja läpinäkyvyys</a:t>
            </a:r>
          </a:p>
          <a:p>
            <a:r>
              <a:rPr lang="fi-FI" dirty="0" smtClean="0"/>
              <a:t>Käyttötarkoitussidonnaisuus</a:t>
            </a:r>
          </a:p>
          <a:p>
            <a:r>
              <a:rPr lang="fi-FI" dirty="0" smtClean="0"/>
              <a:t>Henkilötietojen minimointi</a:t>
            </a:r>
          </a:p>
          <a:p>
            <a:pPr lvl="1"/>
            <a:r>
              <a:rPr lang="fi-FI" dirty="0" smtClean="0"/>
              <a:t>Henkilötieto = kaikki tunnistettu tai tunnistettavissa olevaan luonnolliseen henkilöön liittyvä tieto</a:t>
            </a:r>
          </a:p>
          <a:p>
            <a:r>
              <a:rPr lang="fi-FI" dirty="0" smtClean="0"/>
              <a:t>Tietojen täsmällisyys</a:t>
            </a:r>
          </a:p>
          <a:p>
            <a:r>
              <a:rPr lang="fi-FI" dirty="0" smtClean="0"/>
              <a:t>Tietojen säilytyksen rajoittaminen</a:t>
            </a:r>
          </a:p>
          <a:p>
            <a:r>
              <a:rPr lang="fi-FI" dirty="0" smtClean="0"/>
              <a:t>Tietojen luottamuksellisuus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293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Mitä on henkilötieto?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109" y="1825625"/>
            <a:ext cx="8651681" cy="4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891" y="1825624"/>
            <a:ext cx="8825891" cy="50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1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1956"/>
            <a:ext cx="10515600" cy="49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3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Sanktiot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Tietosuoja-asetuksen rikkomisesta voi seurata merkittävät sanktiot</a:t>
            </a:r>
          </a:p>
          <a:p>
            <a:pPr lvl="1"/>
            <a:r>
              <a:rPr lang="fi-FI" dirty="0" smtClean="0"/>
              <a:t>4% vuosittaisesta liikevaihdosta </a:t>
            </a:r>
          </a:p>
          <a:p>
            <a:pPr lvl="1"/>
            <a:r>
              <a:rPr lang="fi-FI" dirty="0" smtClean="0"/>
              <a:t>20 miljoonaan euroon saakka</a:t>
            </a:r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89" y="2578100"/>
            <a:ext cx="49434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1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</TotalTime>
  <Words>128</Words>
  <Application>Microsoft Office PowerPoint</Application>
  <PresentationFormat>Laajakuva</PresentationFormat>
  <Paragraphs>32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GDPR</vt:lpstr>
      <vt:lpstr>  Tietosuoja-asetus</vt:lpstr>
      <vt:lpstr>PowerPoint-esitys</vt:lpstr>
      <vt:lpstr>  EU:n tietosuoja-asetus</vt:lpstr>
      <vt:lpstr>Tietosuojaperiaatteiden noudattaminen</vt:lpstr>
      <vt:lpstr> Mitä on henkilötieto?</vt:lpstr>
      <vt:lpstr>PowerPoint-esitys</vt:lpstr>
      <vt:lpstr>PowerPoint-esitys</vt:lpstr>
      <vt:lpstr>  Sanktiot</vt:lpstr>
    </vt:vector>
  </TitlesOfParts>
  <Company>Savon koulutuskuntayhtymä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Ammattietiikka</dc:title>
  <dc:creator>Oinonen Anna</dc:creator>
  <cp:lastModifiedBy>Soininen Kari</cp:lastModifiedBy>
  <cp:revision>20</cp:revision>
  <cp:lastPrinted>2016-11-21T19:32:16Z</cp:lastPrinted>
  <dcterms:created xsi:type="dcterms:W3CDTF">2016-09-06T18:43:34Z</dcterms:created>
  <dcterms:modified xsi:type="dcterms:W3CDTF">2021-11-19T10:29:41Z</dcterms:modified>
</cp:coreProperties>
</file>