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1"/>
  </p:notesMasterIdLst>
  <p:sldIdLst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CC00"/>
    <a:srgbClr val="FF6161"/>
    <a:srgbClr val="00B050"/>
    <a:srgbClr val="F4F4F4"/>
    <a:srgbClr val="C2C2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dirty="0" smtClean="0"/>
              <a:t>Pylväskaavio</a:t>
            </a:r>
            <a:endParaRPr lang="fi-FI" dirty="0"/>
          </a:p>
        </c:rich>
      </c:tx>
      <c:layout>
        <c:manualLayout>
          <c:xMode val="edge"/>
          <c:yMode val="edge"/>
          <c:x val="0.10728771750753381"/>
          <c:y val="1.96422286262614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5.0491518421308446E-2"/>
          <c:y val="0.12356375869621559"/>
          <c:w val="0.92481712355400003"/>
          <c:h val="0.795884102455101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Taul1!$A$2:$A$5</c:f>
              <c:strCache>
                <c:ptCount val="2"/>
                <c:pt idx="0">
                  <c:v>Luokka 1</c:v>
                </c:pt>
                <c:pt idx="1">
                  <c:v>Luokka 2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</c:numCache>
            </c:numRef>
          </c:val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Sarja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Taul1!$A$2:$A$5</c:f>
              <c:strCache>
                <c:ptCount val="2"/>
                <c:pt idx="0">
                  <c:v>Luokka 1</c:v>
                </c:pt>
                <c:pt idx="1">
                  <c:v>Luokka 2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</c:numCache>
            </c:numRef>
          </c:val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Sarake1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Taul1!$A$2:$A$5</c:f>
              <c:strCache>
                <c:ptCount val="2"/>
                <c:pt idx="0">
                  <c:v>Luokka 1</c:v>
                </c:pt>
                <c:pt idx="1">
                  <c:v>Luokka 2</c:v>
                </c:pt>
              </c:strCache>
            </c:strRef>
          </c:cat>
          <c:val>
            <c:numRef>
              <c:f>Taul1!$D$2:$D$5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8084488"/>
        <c:axId val="238084880"/>
      </c:barChart>
      <c:catAx>
        <c:axId val="238084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38084880"/>
        <c:crosses val="autoZero"/>
        <c:auto val="1"/>
        <c:lblAlgn val="ctr"/>
        <c:lblOffset val="100"/>
        <c:noMultiLvlLbl val="0"/>
      </c:catAx>
      <c:valAx>
        <c:axId val="238084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38084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dirty="0" smtClean="0"/>
              <a:t>Ympyräkaavio</a:t>
            </a:r>
            <a:endParaRPr lang="fi-FI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0.22931815944881889"/>
          <c:y val="9.5460931627649376E-2"/>
          <c:w val="0.54136368110236222"/>
          <c:h val="0.81204547169995867"/>
        </c:manualLayout>
      </c:layout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Myynti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Taul1!$A$2:$A$5</c:f>
              <c:strCache>
                <c:ptCount val="4"/>
                <c:pt idx="0">
                  <c:v>1. neljännes</c:v>
                </c:pt>
                <c:pt idx="1">
                  <c:v>2. neljännes</c:v>
                </c:pt>
                <c:pt idx="2">
                  <c:v>3. neljännes</c:v>
                </c:pt>
                <c:pt idx="3">
                  <c:v>4. neljännes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dirty="0" smtClean="0"/>
              <a:t>Viivakaavio</a:t>
            </a:r>
            <a:endParaRPr lang="fi-FI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Taul1!$A$2:$A$5</c:f>
              <c:strCache>
                <c:ptCount val="4"/>
                <c:pt idx="0">
                  <c:v>Luokka 1</c:v>
                </c:pt>
                <c:pt idx="1">
                  <c:v>Luokka 2</c:v>
                </c:pt>
                <c:pt idx="2">
                  <c:v>Luokka 3</c:v>
                </c:pt>
                <c:pt idx="3">
                  <c:v>Luokka 4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Sarja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Taul1!$A$2:$A$5</c:f>
              <c:strCache>
                <c:ptCount val="4"/>
                <c:pt idx="0">
                  <c:v>Luokka 1</c:v>
                </c:pt>
                <c:pt idx="1">
                  <c:v>Luokka 2</c:v>
                </c:pt>
                <c:pt idx="2">
                  <c:v>Luokka 3</c:v>
                </c:pt>
                <c:pt idx="3">
                  <c:v>Luokka 4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Sarja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Taul1!$A$2:$A$5</c:f>
              <c:strCache>
                <c:ptCount val="4"/>
                <c:pt idx="0">
                  <c:v>Luokka 1</c:v>
                </c:pt>
                <c:pt idx="1">
                  <c:v>Luokka 2</c:v>
                </c:pt>
                <c:pt idx="2">
                  <c:v>Luokka 3</c:v>
                </c:pt>
                <c:pt idx="3">
                  <c:v>Luokka 4</c:v>
                </c:pt>
              </c:strCache>
            </c:strRef>
          </c:cat>
          <c:val>
            <c:numRef>
              <c:f>Taul1!$D$2:$D$5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8013280"/>
        <c:axId val="238013672"/>
      </c:lineChart>
      <c:catAx>
        <c:axId val="2380132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38013672"/>
        <c:crosses val="autoZero"/>
        <c:auto val="1"/>
        <c:lblAlgn val="ctr"/>
        <c:lblOffset val="100"/>
        <c:noMultiLvlLbl val="0"/>
      </c:catAx>
      <c:valAx>
        <c:axId val="238013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38013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FC84BF-FD75-4E24-B8DC-22C3E4F70065}" type="doc">
      <dgm:prSet loTypeId="urn:microsoft.com/office/officeart/2009/layout/CirclePictureHierarchy" loCatId="hierarchy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fi-FI"/>
        </a:p>
      </dgm:t>
    </dgm:pt>
    <dgm:pt modelId="{0F6FFA84-150B-4A4E-911D-C8311DAB9046}">
      <dgm:prSet phldrT="[Teksti]" phldr="1"/>
      <dgm:spPr/>
      <dgm:t>
        <a:bodyPr/>
        <a:lstStyle/>
        <a:p>
          <a:endParaRPr lang="fi-FI"/>
        </a:p>
      </dgm:t>
    </dgm:pt>
    <dgm:pt modelId="{AB181701-6350-4110-8305-E6560B162ED6}" type="parTrans" cxnId="{0082A5DF-56CF-4616-A005-18FE75D5FBE2}">
      <dgm:prSet/>
      <dgm:spPr/>
      <dgm:t>
        <a:bodyPr/>
        <a:lstStyle/>
        <a:p>
          <a:endParaRPr lang="fi-FI"/>
        </a:p>
      </dgm:t>
    </dgm:pt>
    <dgm:pt modelId="{58AD7DCD-23D0-4626-9713-334588DB20EE}" type="sibTrans" cxnId="{0082A5DF-56CF-4616-A005-18FE75D5FBE2}">
      <dgm:prSet/>
      <dgm:spPr/>
      <dgm:t>
        <a:bodyPr/>
        <a:lstStyle/>
        <a:p>
          <a:endParaRPr lang="fi-FI"/>
        </a:p>
      </dgm:t>
    </dgm:pt>
    <dgm:pt modelId="{CC60756B-21EB-4A90-B77C-C39107A8D7B4}">
      <dgm:prSet phldrT="[Teksti]" phldr="1"/>
      <dgm:spPr/>
      <dgm:t>
        <a:bodyPr/>
        <a:lstStyle/>
        <a:p>
          <a:endParaRPr lang="fi-FI"/>
        </a:p>
      </dgm:t>
    </dgm:pt>
    <dgm:pt modelId="{A5DDE508-5153-45E3-A7F5-D01ADF73481A}" type="parTrans" cxnId="{5F536DAB-09B7-462E-B0FD-4555A2272DAC}">
      <dgm:prSet/>
      <dgm:spPr/>
      <dgm:t>
        <a:bodyPr/>
        <a:lstStyle/>
        <a:p>
          <a:endParaRPr lang="fi-FI"/>
        </a:p>
      </dgm:t>
    </dgm:pt>
    <dgm:pt modelId="{E690AD9E-3DCC-4C84-94D7-C08FC909781B}" type="sibTrans" cxnId="{5F536DAB-09B7-462E-B0FD-4555A2272DAC}">
      <dgm:prSet/>
      <dgm:spPr/>
      <dgm:t>
        <a:bodyPr/>
        <a:lstStyle/>
        <a:p>
          <a:endParaRPr lang="fi-FI"/>
        </a:p>
      </dgm:t>
    </dgm:pt>
    <dgm:pt modelId="{B17D1346-F739-42F5-BCA4-E67DFF3D56D0}">
      <dgm:prSet phldrT="[Teksti]" phldr="1"/>
      <dgm:spPr/>
      <dgm:t>
        <a:bodyPr/>
        <a:lstStyle/>
        <a:p>
          <a:endParaRPr lang="fi-FI"/>
        </a:p>
      </dgm:t>
    </dgm:pt>
    <dgm:pt modelId="{AB7D27CD-AA52-45EF-B796-BC2150A62A5F}" type="parTrans" cxnId="{5AE85948-9CDE-4464-A568-CCAF1E2B448D}">
      <dgm:prSet/>
      <dgm:spPr/>
      <dgm:t>
        <a:bodyPr/>
        <a:lstStyle/>
        <a:p>
          <a:endParaRPr lang="fi-FI"/>
        </a:p>
      </dgm:t>
    </dgm:pt>
    <dgm:pt modelId="{45412E90-9016-43DB-937B-7E6D0942D1F3}" type="sibTrans" cxnId="{5AE85948-9CDE-4464-A568-CCAF1E2B448D}">
      <dgm:prSet/>
      <dgm:spPr/>
      <dgm:t>
        <a:bodyPr/>
        <a:lstStyle/>
        <a:p>
          <a:endParaRPr lang="fi-FI"/>
        </a:p>
      </dgm:t>
    </dgm:pt>
    <dgm:pt modelId="{53625504-9DAF-4457-A8D1-3C24292C80A6}">
      <dgm:prSet phldrT="[Teksti]" phldr="1"/>
      <dgm:spPr/>
      <dgm:t>
        <a:bodyPr/>
        <a:lstStyle/>
        <a:p>
          <a:endParaRPr lang="fi-FI"/>
        </a:p>
      </dgm:t>
    </dgm:pt>
    <dgm:pt modelId="{582F6481-0142-4653-9C7E-F9C9BB63915E}" type="parTrans" cxnId="{A1F91544-A492-49E6-8D21-FB99C13F39A1}">
      <dgm:prSet/>
      <dgm:spPr/>
      <dgm:t>
        <a:bodyPr/>
        <a:lstStyle/>
        <a:p>
          <a:endParaRPr lang="fi-FI"/>
        </a:p>
      </dgm:t>
    </dgm:pt>
    <dgm:pt modelId="{22B2CD3F-83F5-4F82-B302-FAEED5D53482}" type="sibTrans" cxnId="{A1F91544-A492-49E6-8D21-FB99C13F39A1}">
      <dgm:prSet/>
      <dgm:spPr/>
      <dgm:t>
        <a:bodyPr/>
        <a:lstStyle/>
        <a:p>
          <a:endParaRPr lang="fi-FI"/>
        </a:p>
      </dgm:t>
    </dgm:pt>
    <dgm:pt modelId="{29E0E2E1-7370-485E-BAFC-1A700BD794C1}">
      <dgm:prSet phldrT="[Teksti]" phldr="1"/>
      <dgm:spPr/>
      <dgm:t>
        <a:bodyPr/>
        <a:lstStyle/>
        <a:p>
          <a:endParaRPr lang="fi-FI"/>
        </a:p>
      </dgm:t>
    </dgm:pt>
    <dgm:pt modelId="{142748CF-6136-4CB3-A1B8-9F5AD5744A3E}" type="parTrans" cxnId="{EE1DCAD8-DD21-4885-9CCC-F9C26D87373A}">
      <dgm:prSet/>
      <dgm:spPr/>
      <dgm:t>
        <a:bodyPr/>
        <a:lstStyle/>
        <a:p>
          <a:endParaRPr lang="fi-FI"/>
        </a:p>
      </dgm:t>
    </dgm:pt>
    <dgm:pt modelId="{0EC6FE3A-E3CC-4AC8-836F-F3BC087F1C7F}" type="sibTrans" cxnId="{EE1DCAD8-DD21-4885-9CCC-F9C26D87373A}">
      <dgm:prSet/>
      <dgm:spPr/>
      <dgm:t>
        <a:bodyPr/>
        <a:lstStyle/>
        <a:p>
          <a:endParaRPr lang="fi-FI"/>
        </a:p>
      </dgm:t>
    </dgm:pt>
    <dgm:pt modelId="{26D81C81-8EF3-4225-91EC-F71370061D12}">
      <dgm:prSet phldrT="[Teksti]" phldr="1"/>
      <dgm:spPr/>
      <dgm:t>
        <a:bodyPr/>
        <a:lstStyle/>
        <a:p>
          <a:endParaRPr lang="fi-FI"/>
        </a:p>
      </dgm:t>
    </dgm:pt>
    <dgm:pt modelId="{4AEB09BF-BF25-4E92-8AC8-9172824F3F08}" type="sibTrans" cxnId="{64628653-A124-4A0A-ACC2-A7D0FAFDD8E3}">
      <dgm:prSet/>
      <dgm:spPr/>
      <dgm:t>
        <a:bodyPr/>
        <a:lstStyle/>
        <a:p>
          <a:endParaRPr lang="fi-FI"/>
        </a:p>
      </dgm:t>
    </dgm:pt>
    <dgm:pt modelId="{A4D233A2-4D78-4281-B6E9-6D3EAC1F2150}" type="parTrans" cxnId="{64628653-A124-4A0A-ACC2-A7D0FAFDD8E3}">
      <dgm:prSet/>
      <dgm:spPr/>
      <dgm:t>
        <a:bodyPr/>
        <a:lstStyle/>
        <a:p>
          <a:endParaRPr lang="fi-FI"/>
        </a:p>
      </dgm:t>
    </dgm:pt>
    <dgm:pt modelId="{50588215-69BC-441F-B7AF-9D834D0B3DD7}" type="pres">
      <dgm:prSet presAssocID="{ACFC84BF-FD75-4E24-B8DC-22C3E4F7006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i-FI"/>
        </a:p>
      </dgm:t>
    </dgm:pt>
    <dgm:pt modelId="{B8720517-CC3C-4461-8F65-73EE90A53D28}" type="pres">
      <dgm:prSet presAssocID="{26D81C81-8EF3-4225-91EC-F71370061D12}" presName="hierRoot1" presStyleCnt="0"/>
      <dgm:spPr/>
    </dgm:pt>
    <dgm:pt modelId="{E227399E-AD4F-4651-BBD1-112F57E6562C}" type="pres">
      <dgm:prSet presAssocID="{26D81C81-8EF3-4225-91EC-F71370061D12}" presName="composite" presStyleCnt="0"/>
      <dgm:spPr/>
    </dgm:pt>
    <dgm:pt modelId="{B6A1854A-D78E-4776-8652-6CFD9AB34CC3}" type="pres">
      <dgm:prSet presAssocID="{26D81C81-8EF3-4225-91EC-F71370061D12}" presName="image" presStyleLbl="node0" presStyleIdx="0" presStyleCnt="1"/>
      <dgm:spPr/>
    </dgm:pt>
    <dgm:pt modelId="{B10DA613-D4BA-4544-BEF2-E0A457B01A13}" type="pres">
      <dgm:prSet presAssocID="{26D81C81-8EF3-4225-91EC-F71370061D12}" presName="text" presStyleLbl="revTx" presStyleIdx="0" presStyleCnt="6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74D93202-67B2-45AE-9A00-73F30EFC573B}" type="pres">
      <dgm:prSet presAssocID="{26D81C81-8EF3-4225-91EC-F71370061D12}" presName="hierChild2" presStyleCnt="0"/>
      <dgm:spPr/>
    </dgm:pt>
    <dgm:pt modelId="{044668C1-1E9B-4804-9E93-4F595BE19292}" type="pres">
      <dgm:prSet presAssocID="{AB181701-6350-4110-8305-E6560B162ED6}" presName="Name10" presStyleLbl="parChTrans1D2" presStyleIdx="0" presStyleCnt="2"/>
      <dgm:spPr/>
      <dgm:t>
        <a:bodyPr/>
        <a:lstStyle/>
        <a:p>
          <a:endParaRPr lang="fi-FI"/>
        </a:p>
      </dgm:t>
    </dgm:pt>
    <dgm:pt modelId="{CC06040C-DD4F-4164-8C47-39A6118C0CC3}" type="pres">
      <dgm:prSet presAssocID="{0F6FFA84-150B-4A4E-911D-C8311DAB9046}" presName="hierRoot2" presStyleCnt="0"/>
      <dgm:spPr/>
    </dgm:pt>
    <dgm:pt modelId="{2F0653F0-F467-4AD0-A4AB-4A695D176F66}" type="pres">
      <dgm:prSet presAssocID="{0F6FFA84-150B-4A4E-911D-C8311DAB9046}" presName="composite2" presStyleCnt="0"/>
      <dgm:spPr/>
    </dgm:pt>
    <dgm:pt modelId="{FDCD8129-C63B-4BE7-A1E1-9C18434411A1}" type="pres">
      <dgm:prSet presAssocID="{0F6FFA84-150B-4A4E-911D-C8311DAB9046}" presName="image2" presStyleLbl="node2" presStyleIdx="0" presStyleCnt="2"/>
      <dgm:spPr/>
    </dgm:pt>
    <dgm:pt modelId="{1A2B3B84-070C-4BFD-9E0F-9B9D3CD41BD4}" type="pres">
      <dgm:prSet presAssocID="{0F6FFA84-150B-4A4E-911D-C8311DAB9046}" presName="text2" presStyleLbl="revTx" presStyleIdx="1" presStyleCnt="6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94C5735E-4303-49C2-A495-C2A14753D97E}" type="pres">
      <dgm:prSet presAssocID="{0F6FFA84-150B-4A4E-911D-C8311DAB9046}" presName="hierChild3" presStyleCnt="0"/>
      <dgm:spPr/>
    </dgm:pt>
    <dgm:pt modelId="{56CD3F38-7965-4B42-8DA3-CBE70AB068B9}" type="pres">
      <dgm:prSet presAssocID="{A5DDE508-5153-45E3-A7F5-D01ADF73481A}" presName="Name17" presStyleLbl="parChTrans1D3" presStyleIdx="0" presStyleCnt="3"/>
      <dgm:spPr/>
      <dgm:t>
        <a:bodyPr/>
        <a:lstStyle/>
        <a:p>
          <a:endParaRPr lang="fi-FI"/>
        </a:p>
      </dgm:t>
    </dgm:pt>
    <dgm:pt modelId="{1F84C0CE-3A0A-4FF9-AA57-E777AD5D90EE}" type="pres">
      <dgm:prSet presAssocID="{CC60756B-21EB-4A90-B77C-C39107A8D7B4}" presName="hierRoot3" presStyleCnt="0"/>
      <dgm:spPr/>
    </dgm:pt>
    <dgm:pt modelId="{B78CB51E-9FB5-40C5-86A7-620D9A0EFCA5}" type="pres">
      <dgm:prSet presAssocID="{CC60756B-21EB-4A90-B77C-C39107A8D7B4}" presName="composite3" presStyleCnt="0"/>
      <dgm:spPr/>
    </dgm:pt>
    <dgm:pt modelId="{630805AB-3E45-4EEC-8D97-1E2739F6276B}" type="pres">
      <dgm:prSet presAssocID="{CC60756B-21EB-4A90-B77C-C39107A8D7B4}" presName="image3" presStyleLbl="node3" presStyleIdx="0" presStyleCnt="3"/>
      <dgm:spPr/>
    </dgm:pt>
    <dgm:pt modelId="{9A83AC7D-AACF-4F4F-BE1E-FEB80EAC7B4D}" type="pres">
      <dgm:prSet presAssocID="{CC60756B-21EB-4A90-B77C-C39107A8D7B4}" presName="text3" presStyleLbl="revTx" presStyleIdx="2" presStyleCnt="6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F9926434-6ABD-4068-8870-C9FD42FD3886}" type="pres">
      <dgm:prSet presAssocID="{CC60756B-21EB-4A90-B77C-C39107A8D7B4}" presName="hierChild4" presStyleCnt="0"/>
      <dgm:spPr/>
    </dgm:pt>
    <dgm:pt modelId="{AECDA974-B18D-4CB2-8F3F-085954C5D076}" type="pres">
      <dgm:prSet presAssocID="{AB7D27CD-AA52-45EF-B796-BC2150A62A5F}" presName="Name17" presStyleLbl="parChTrans1D3" presStyleIdx="1" presStyleCnt="3"/>
      <dgm:spPr/>
      <dgm:t>
        <a:bodyPr/>
        <a:lstStyle/>
        <a:p>
          <a:endParaRPr lang="fi-FI"/>
        </a:p>
      </dgm:t>
    </dgm:pt>
    <dgm:pt modelId="{54D963C7-FD2C-4BBE-AF90-98D0A1D6F933}" type="pres">
      <dgm:prSet presAssocID="{B17D1346-F739-42F5-BCA4-E67DFF3D56D0}" presName="hierRoot3" presStyleCnt="0"/>
      <dgm:spPr/>
    </dgm:pt>
    <dgm:pt modelId="{86BD61E8-0977-4D23-A549-822B399EE548}" type="pres">
      <dgm:prSet presAssocID="{B17D1346-F739-42F5-BCA4-E67DFF3D56D0}" presName="composite3" presStyleCnt="0"/>
      <dgm:spPr/>
    </dgm:pt>
    <dgm:pt modelId="{802449C0-8558-4400-BA7D-834D39CBEFA6}" type="pres">
      <dgm:prSet presAssocID="{B17D1346-F739-42F5-BCA4-E67DFF3D56D0}" presName="image3" presStyleLbl="node3" presStyleIdx="1" presStyleCnt="3"/>
      <dgm:spPr/>
    </dgm:pt>
    <dgm:pt modelId="{D5FFD651-3C8B-4234-9D31-B15D7BC36785}" type="pres">
      <dgm:prSet presAssocID="{B17D1346-F739-42F5-BCA4-E67DFF3D56D0}" presName="text3" presStyleLbl="revTx" presStyleIdx="3" presStyleCnt="6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A2B10646-9DF3-4BCC-9440-94F9E38BFB8C}" type="pres">
      <dgm:prSet presAssocID="{B17D1346-F739-42F5-BCA4-E67DFF3D56D0}" presName="hierChild4" presStyleCnt="0"/>
      <dgm:spPr/>
    </dgm:pt>
    <dgm:pt modelId="{C3B568DB-1279-40D2-B5A0-1C8878D5171C}" type="pres">
      <dgm:prSet presAssocID="{582F6481-0142-4653-9C7E-F9C9BB63915E}" presName="Name10" presStyleLbl="parChTrans1D2" presStyleIdx="1" presStyleCnt="2"/>
      <dgm:spPr/>
      <dgm:t>
        <a:bodyPr/>
        <a:lstStyle/>
        <a:p>
          <a:endParaRPr lang="fi-FI"/>
        </a:p>
      </dgm:t>
    </dgm:pt>
    <dgm:pt modelId="{A4324690-2940-4412-896C-C35D189C28C0}" type="pres">
      <dgm:prSet presAssocID="{53625504-9DAF-4457-A8D1-3C24292C80A6}" presName="hierRoot2" presStyleCnt="0"/>
      <dgm:spPr/>
    </dgm:pt>
    <dgm:pt modelId="{2619440B-F5F7-4DF4-9FE7-18F1F4D17066}" type="pres">
      <dgm:prSet presAssocID="{53625504-9DAF-4457-A8D1-3C24292C80A6}" presName="composite2" presStyleCnt="0"/>
      <dgm:spPr/>
    </dgm:pt>
    <dgm:pt modelId="{61ECE16A-1F56-489E-838B-E89B02789847}" type="pres">
      <dgm:prSet presAssocID="{53625504-9DAF-4457-A8D1-3C24292C80A6}" presName="image2" presStyleLbl="node2" presStyleIdx="1" presStyleCnt="2"/>
      <dgm:spPr/>
    </dgm:pt>
    <dgm:pt modelId="{1C62F920-6043-4BFC-BE45-2BC9EAB1ADE8}" type="pres">
      <dgm:prSet presAssocID="{53625504-9DAF-4457-A8D1-3C24292C80A6}" presName="text2" presStyleLbl="revTx" presStyleIdx="4" presStyleCnt="6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AD44E477-57AC-49B4-8157-695A92E39711}" type="pres">
      <dgm:prSet presAssocID="{53625504-9DAF-4457-A8D1-3C24292C80A6}" presName="hierChild3" presStyleCnt="0"/>
      <dgm:spPr/>
    </dgm:pt>
    <dgm:pt modelId="{83A08AA5-485D-47D3-9DB1-63AE07738818}" type="pres">
      <dgm:prSet presAssocID="{142748CF-6136-4CB3-A1B8-9F5AD5744A3E}" presName="Name17" presStyleLbl="parChTrans1D3" presStyleIdx="2" presStyleCnt="3"/>
      <dgm:spPr/>
      <dgm:t>
        <a:bodyPr/>
        <a:lstStyle/>
        <a:p>
          <a:endParaRPr lang="fi-FI"/>
        </a:p>
      </dgm:t>
    </dgm:pt>
    <dgm:pt modelId="{8276C637-C772-400A-873D-01EF674558D5}" type="pres">
      <dgm:prSet presAssocID="{29E0E2E1-7370-485E-BAFC-1A700BD794C1}" presName="hierRoot3" presStyleCnt="0"/>
      <dgm:spPr/>
    </dgm:pt>
    <dgm:pt modelId="{6BFC0924-554E-412D-8B73-083B4C40D0C8}" type="pres">
      <dgm:prSet presAssocID="{29E0E2E1-7370-485E-BAFC-1A700BD794C1}" presName="composite3" presStyleCnt="0"/>
      <dgm:spPr/>
    </dgm:pt>
    <dgm:pt modelId="{EB2BCB5E-711C-4247-9147-EA7216F156C5}" type="pres">
      <dgm:prSet presAssocID="{29E0E2E1-7370-485E-BAFC-1A700BD794C1}" presName="image3" presStyleLbl="node3" presStyleIdx="2" presStyleCnt="3"/>
      <dgm:spPr/>
    </dgm:pt>
    <dgm:pt modelId="{3A56F857-01F8-4FDD-AD0E-5934F3883AD2}" type="pres">
      <dgm:prSet presAssocID="{29E0E2E1-7370-485E-BAFC-1A700BD794C1}" presName="text3" presStyleLbl="revTx" presStyleIdx="5" presStyleCnt="6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6C9605DC-57F2-4FE0-9481-D364E033D132}" type="pres">
      <dgm:prSet presAssocID="{29E0E2E1-7370-485E-BAFC-1A700BD794C1}" presName="hierChild4" presStyleCnt="0"/>
      <dgm:spPr/>
    </dgm:pt>
  </dgm:ptLst>
  <dgm:cxnLst>
    <dgm:cxn modelId="{BCF79316-13F5-44BC-B366-62398C8E63BA}" type="presOf" srcId="{582F6481-0142-4653-9C7E-F9C9BB63915E}" destId="{C3B568DB-1279-40D2-B5A0-1C8878D5171C}" srcOrd="0" destOrd="0" presId="urn:microsoft.com/office/officeart/2009/layout/CirclePictureHierarchy"/>
    <dgm:cxn modelId="{F81B6AA6-1E6A-42CD-9B55-60610F727ABF}" type="presOf" srcId="{A5DDE508-5153-45E3-A7F5-D01ADF73481A}" destId="{56CD3F38-7965-4B42-8DA3-CBE70AB068B9}" srcOrd="0" destOrd="0" presId="urn:microsoft.com/office/officeart/2009/layout/CirclePictureHierarchy"/>
    <dgm:cxn modelId="{27D3E624-B67C-4CFE-9577-421271BE2A22}" type="presOf" srcId="{142748CF-6136-4CB3-A1B8-9F5AD5744A3E}" destId="{83A08AA5-485D-47D3-9DB1-63AE07738818}" srcOrd="0" destOrd="0" presId="urn:microsoft.com/office/officeart/2009/layout/CirclePictureHierarchy"/>
    <dgm:cxn modelId="{A1F91544-A492-49E6-8D21-FB99C13F39A1}" srcId="{26D81C81-8EF3-4225-91EC-F71370061D12}" destId="{53625504-9DAF-4457-A8D1-3C24292C80A6}" srcOrd="1" destOrd="0" parTransId="{582F6481-0142-4653-9C7E-F9C9BB63915E}" sibTransId="{22B2CD3F-83F5-4F82-B302-FAEED5D53482}"/>
    <dgm:cxn modelId="{7E0ABA5D-D8BF-4025-BAAA-44028912849F}" type="presOf" srcId="{B17D1346-F739-42F5-BCA4-E67DFF3D56D0}" destId="{D5FFD651-3C8B-4234-9D31-B15D7BC36785}" srcOrd="0" destOrd="0" presId="urn:microsoft.com/office/officeart/2009/layout/CirclePictureHierarchy"/>
    <dgm:cxn modelId="{C0A064F8-A8C0-4BDF-B7EB-3F3F842BED96}" type="presOf" srcId="{26D81C81-8EF3-4225-91EC-F71370061D12}" destId="{B10DA613-D4BA-4544-BEF2-E0A457B01A13}" srcOrd="0" destOrd="0" presId="urn:microsoft.com/office/officeart/2009/layout/CirclePictureHierarchy"/>
    <dgm:cxn modelId="{64628653-A124-4A0A-ACC2-A7D0FAFDD8E3}" srcId="{ACFC84BF-FD75-4E24-B8DC-22C3E4F70065}" destId="{26D81C81-8EF3-4225-91EC-F71370061D12}" srcOrd="0" destOrd="0" parTransId="{A4D233A2-4D78-4281-B6E9-6D3EAC1F2150}" sibTransId="{4AEB09BF-BF25-4E92-8AC8-9172824F3F08}"/>
    <dgm:cxn modelId="{5AE85948-9CDE-4464-A568-CCAF1E2B448D}" srcId="{0F6FFA84-150B-4A4E-911D-C8311DAB9046}" destId="{B17D1346-F739-42F5-BCA4-E67DFF3D56D0}" srcOrd="1" destOrd="0" parTransId="{AB7D27CD-AA52-45EF-B796-BC2150A62A5F}" sibTransId="{45412E90-9016-43DB-937B-7E6D0942D1F3}"/>
    <dgm:cxn modelId="{0082A5DF-56CF-4616-A005-18FE75D5FBE2}" srcId="{26D81C81-8EF3-4225-91EC-F71370061D12}" destId="{0F6FFA84-150B-4A4E-911D-C8311DAB9046}" srcOrd="0" destOrd="0" parTransId="{AB181701-6350-4110-8305-E6560B162ED6}" sibTransId="{58AD7DCD-23D0-4626-9713-334588DB20EE}"/>
    <dgm:cxn modelId="{EE1DCAD8-DD21-4885-9CCC-F9C26D87373A}" srcId="{53625504-9DAF-4457-A8D1-3C24292C80A6}" destId="{29E0E2E1-7370-485E-BAFC-1A700BD794C1}" srcOrd="0" destOrd="0" parTransId="{142748CF-6136-4CB3-A1B8-9F5AD5744A3E}" sibTransId="{0EC6FE3A-E3CC-4AC8-836F-F3BC087F1C7F}"/>
    <dgm:cxn modelId="{C947BEA9-B9EA-48B0-BD4B-7A862FCE776F}" type="presOf" srcId="{AB7D27CD-AA52-45EF-B796-BC2150A62A5F}" destId="{AECDA974-B18D-4CB2-8F3F-085954C5D076}" srcOrd="0" destOrd="0" presId="urn:microsoft.com/office/officeart/2009/layout/CirclePictureHierarchy"/>
    <dgm:cxn modelId="{1B31CC77-D1DE-491B-992A-6DC1BF3804FE}" type="presOf" srcId="{29E0E2E1-7370-485E-BAFC-1A700BD794C1}" destId="{3A56F857-01F8-4FDD-AD0E-5934F3883AD2}" srcOrd="0" destOrd="0" presId="urn:microsoft.com/office/officeart/2009/layout/CirclePictureHierarchy"/>
    <dgm:cxn modelId="{735EAF24-FC86-429C-A0E1-C672791255B8}" type="presOf" srcId="{ACFC84BF-FD75-4E24-B8DC-22C3E4F70065}" destId="{50588215-69BC-441F-B7AF-9D834D0B3DD7}" srcOrd="0" destOrd="0" presId="urn:microsoft.com/office/officeart/2009/layout/CirclePictureHierarchy"/>
    <dgm:cxn modelId="{5F536DAB-09B7-462E-B0FD-4555A2272DAC}" srcId="{0F6FFA84-150B-4A4E-911D-C8311DAB9046}" destId="{CC60756B-21EB-4A90-B77C-C39107A8D7B4}" srcOrd="0" destOrd="0" parTransId="{A5DDE508-5153-45E3-A7F5-D01ADF73481A}" sibTransId="{E690AD9E-3DCC-4C84-94D7-C08FC909781B}"/>
    <dgm:cxn modelId="{B383E0A3-B534-4E13-8F6C-2B9B13AB755E}" type="presOf" srcId="{CC60756B-21EB-4A90-B77C-C39107A8D7B4}" destId="{9A83AC7D-AACF-4F4F-BE1E-FEB80EAC7B4D}" srcOrd="0" destOrd="0" presId="urn:microsoft.com/office/officeart/2009/layout/CirclePictureHierarchy"/>
    <dgm:cxn modelId="{0421813B-2828-4BEB-8767-F6C0F4DABA95}" type="presOf" srcId="{53625504-9DAF-4457-A8D1-3C24292C80A6}" destId="{1C62F920-6043-4BFC-BE45-2BC9EAB1ADE8}" srcOrd="0" destOrd="0" presId="urn:microsoft.com/office/officeart/2009/layout/CirclePictureHierarchy"/>
    <dgm:cxn modelId="{3D1853F6-114F-467A-8B9A-2EBB50D3CDE4}" type="presOf" srcId="{0F6FFA84-150B-4A4E-911D-C8311DAB9046}" destId="{1A2B3B84-070C-4BFD-9E0F-9B9D3CD41BD4}" srcOrd="0" destOrd="0" presId="urn:microsoft.com/office/officeart/2009/layout/CirclePictureHierarchy"/>
    <dgm:cxn modelId="{0C601E0D-87C8-4778-ABD2-0BE9C5240923}" type="presOf" srcId="{AB181701-6350-4110-8305-E6560B162ED6}" destId="{044668C1-1E9B-4804-9E93-4F595BE19292}" srcOrd="0" destOrd="0" presId="urn:microsoft.com/office/officeart/2009/layout/CirclePictureHierarchy"/>
    <dgm:cxn modelId="{C854AC1A-97BF-4693-8EA5-4C6CDDD4D872}" type="presParOf" srcId="{50588215-69BC-441F-B7AF-9D834D0B3DD7}" destId="{B8720517-CC3C-4461-8F65-73EE90A53D28}" srcOrd="0" destOrd="0" presId="urn:microsoft.com/office/officeart/2009/layout/CirclePictureHierarchy"/>
    <dgm:cxn modelId="{8A3A5287-048F-43A1-9A12-C3990A68A401}" type="presParOf" srcId="{B8720517-CC3C-4461-8F65-73EE90A53D28}" destId="{E227399E-AD4F-4651-BBD1-112F57E6562C}" srcOrd="0" destOrd="0" presId="urn:microsoft.com/office/officeart/2009/layout/CirclePictureHierarchy"/>
    <dgm:cxn modelId="{2F67E70F-C5E3-4AA0-A0D3-046337C6FEBA}" type="presParOf" srcId="{E227399E-AD4F-4651-BBD1-112F57E6562C}" destId="{B6A1854A-D78E-4776-8652-6CFD9AB34CC3}" srcOrd="0" destOrd="0" presId="urn:microsoft.com/office/officeart/2009/layout/CirclePictureHierarchy"/>
    <dgm:cxn modelId="{72F4EA88-7761-4874-B0C1-7A284C4528FA}" type="presParOf" srcId="{E227399E-AD4F-4651-BBD1-112F57E6562C}" destId="{B10DA613-D4BA-4544-BEF2-E0A457B01A13}" srcOrd="1" destOrd="0" presId="urn:microsoft.com/office/officeart/2009/layout/CirclePictureHierarchy"/>
    <dgm:cxn modelId="{E14C9575-D2F0-4088-B4DD-4EACD92CE12C}" type="presParOf" srcId="{B8720517-CC3C-4461-8F65-73EE90A53D28}" destId="{74D93202-67B2-45AE-9A00-73F30EFC573B}" srcOrd="1" destOrd="0" presId="urn:microsoft.com/office/officeart/2009/layout/CirclePictureHierarchy"/>
    <dgm:cxn modelId="{B3F6677B-05A9-40D3-931A-A9BF62D286E0}" type="presParOf" srcId="{74D93202-67B2-45AE-9A00-73F30EFC573B}" destId="{044668C1-1E9B-4804-9E93-4F595BE19292}" srcOrd="0" destOrd="0" presId="urn:microsoft.com/office/officeart/2009/layout/CirclePictureHierarchy"/>
    <dgm:cxn modelId="{C0F64C8A-BBBA-4229-8A82-6B6286FE1961}" type="presParOf" srcId="{74D93202-67B2-45AE-9A00-73F30EFC573B}" destId="{CC06040C-DD4F-4164-8C47-39A6118C0CC3}" srcOrd="1" destOrd="0" presId="urn:microsoft.com/office/officeart/2009/layout/CirclePictureHierarchy"/>
    <dgm:cxn modelId="{C52A900E-8DD6-48EF-A505-41DAE621AABB}" type="presParOf" srcId="{CC06040C-DD4F-4164-8C47-39A6118C0CC3}" destId="{2F0653F0-F467-4AD0-A4AB-4A695D176F66}" srcOrd="0" destOrd="0" presId="urn:microsoft.com/office/officeart/2009/layout/CirclePictureHierarchy"/>
    <dgm:cxn modelId="{E2C81B51-BE40-4DE5-85F4-8FF84C246F91}" type="presParOf" srcId="{2F0653F0-F467-4AD0-A4AB-4A695D176F66}" destId="{FDCD8129-C63B-4BE7-A1E1-9C18434411A1}" srcOrd="0" destOrd="0" presId="urn:microsoft.com/office/officeart/2009/layout/CirclePictureHierarchy"/>
    <dgm:cxn modelId="{E0ADCAFE-BF13-4208-954E-40369B764570}" type="presParOf" srcId="{2F0653F0-F467-4AD0-A4AB-4A695D176F66}" destId="{1A2B3B84-070C-4BFD-9E0F-9B9D3CD41BD4}" srcOrd="1" destOrd="0" presId="urn:microsoft.com/office/officeart/2009/layout/CirclePictureHierarchy"/>
    <dgm:cxn modelId="{707757AE-29A4-4371-83FA-D487B575705F}" type="presParOf" srcId="{CC06040C-DD4F-4164-8C47-39A6118C0CC3}" destId="{94C5735E-4303-49C2-A495-C2A14753D97E}" srcOrd="1" destOrd="0" presId="urn:microsoft.com/office/officeart/2009/layout/CirclePictureHierarchy"/>
    <dgm:cxn modelId="{4E8350BF-6637-4D5B-A933-E35CD667163F}" type="presParOf" srcId="{94C5735E-4303-49C2-A495-C2A14753D97E}" destId="{56CD3F38-7965-4B42-8DA3-CBE70AB068B9}" srcOrd="0" destOrd="0" presId="urn:microsoft.com/office/officeart/2009/layout/CirclePictureHierarchy"/>
    <dgm:cxn modelId="{03C16ED6-A89C-4958-BA44-282442E877A2}" type="presParOf" srcId="{94C5735E-4303-49C2-A495-C2A14753D97E}" destId="{1F84C0CE-3A0A-4FF9-AA57-E777AD5D90EE}" srcOrd="1" destOrd="0" presId="urn:microsoft.com/office/officeart/2009/layout/CirclePictureHierarchy"/>
    <dgm:cxn modelId="{319D2D22-5020-405C-AE41-E3B918068A2B}" type="presParOf" srcId="{1F84C0CE-3A0A-4FF9-AA57-E777AD5D90EE}" destId="{B78CB51E-9FB5-40C5-86A7-620D9A0EFCA5}" srcOrd="0" destOrd="0" presId="urn:microsoft.com/office/officeart/2009/layout/CirclePictureHierarchy"/>
    <dgm:cxn modelId="{CFBBF628-97E6-4F03-8DCA-80FB96568FC6}" type="presParOf" srcId="{B78CB51E-9FB5-40C5-86A7-620D9A0EFCA5}" destId="{630805AB-3E45-4EEC-8D97-1E2739F6276B}" srcOrd="0" destOrd="0" presId="urn:microsoft.com/office/officeart/2009/layout/CirclePictureHierarchy"/>
    <dgm:cxn modelId="{BF7BF197-348A-45E1-837A-F67996C61E84}" type="presParOf" srcId="{B78CB51E-9FB5-40C5-86A7-620D9A0EFCA5}" destId="{9A83AC7D-AACF-4F4F-BE1E-FEB80EAC7B4D}" srcOrd="1" destOrd="0" presId="urn:microsoft.com/office/officeart/2009/layout/CirclePictureHierarchy"/>
    <dgm:cxn modelId="{3358743F-7F94-46C6-A3A2-B8DD6FDAB4BC}" type="presParOf" srcId="{1F84C0CE-3A0A-4FF9-AA57-E777AD5D90EE}" destId="{F9926434-6ABD-4068-8870-C9FD42FD3886}" srcOrd="1" destOrd="0" presId="urn:microsoft.com/office/officeart/2009/layout/CirclePictureHierarchy"/>
    <dgm:cxn modelId="{614E1809-E70C-43E1-BE32-1285DACB698D}" type="presParOf" srcId="{94C5735E-4303-49C2-A495-C2A14753D97E}" destId="{AECDA974-B18D-4CB2-8F3F-085954C5D076}" srcOrd="2" destOrd="0" presId="urn:microsoft.com/office/officeart/2009/layout/CirclePictureHierarchy"/>
    <dgm:cxn modelId="{4E01779B-11A7-4660-8533-C5F4A5FAF94F}" type="presParOf" srcId="{94C5735E-4303-49C2-A495-C2A14753D97E}" destId="{54D963C7-FD2C-4BBE-AF90-98D0A1D6F933}" srcOrd="3" destOrd="0" presId="urn:microsoft.com/office/officeart/2009/layout/CirclePictureHierarchy"/>
    <dgm:cxn modelId="{259B64FA-6091-4B51-BBBB-FCC1C49277EE}" type="presParOf" srcId="{54D963C7-FD2C-4BBE-AF90-98D0A1D6F933}" destId="{86BD61E8-0977-4D23-A549-822B399EE548}" srcOrd="0" destOrd="0" presId="urn:microsoft.com/office/officeart/2009/layout/CirclePictureHierarchy"/>
    <dgm:cxn modelId="{080E446C-2954-4E75-84A4-5ED4FBFE003D}" type="presParOf" srcId="{86BD61E8-0977-4D23-A549-822B399EE548}" destId="{802449C0-8558-4400-BA7D-834D39CBEFA6}" srcOrd="0" destOrd="0" presId="urn:microsoft.com/office/officeart/2009/layout/CirclePictureHierarchy"/>
    <dgm:cxn modelId="{0F8FB6BD-6696-49A1-9F81-C57A35E9ED3C}" type="presParOf" srcId="{86BD61E8-0977-4D23-A549-822B399EE548}" destId="{D5FFD651-3C8B-4234-9D31-B15D7BC36785}" srcOrd="1" destOrd="0" presId="urn:microsoft.com/office/officeart/2009/layout/CirclePictureHierarchy"/>
    <dgm:cxn modelId="{014E629F-0CFE-48DC-98A5-8A3BBD4198F6}" type="presParOf" srcId="{54D963C7-FD2C-4BBE-AF90-98D0A1D6F933}" destId="{A2B10646-9DF3-4BCC-9440-94F9E38BFB8C}" srcOrd="1" destOrd="0" presId="urn:microsoft.com/office/officeart/2009/layout/CirclePictureHierarchy"/>
    <dgm:cxn modelId="{BD2E62BA-122D-437E-A148-699124D9C34A}" type="presParOf" srcId="{74D93202-67B2-45AE-9A00-73F30EFC573B}" destId="{C3B568DB-1279-40D2-B5A0-1C8878D5171C}" srcOrd="2" destOrd="0" presId="urn:microsoft.com/office/officeart/2009/layout/CirclePictureHierarchy"/>
    <dgm:cxn modelId="{2795C431-1178-4564-B4DE-578854D4F0CA}" type="presParOf" srcId="{74D93202-67B2-45AE-9A00-73F30EFC573B}" destId="{A4324690-2940-4412-896C-C35D189C28C0}" srcOrd="3" destOrd="0" presId="urn:microsoft.com/office/officeart/2009/layout/CirclePictureHierarchy"/>
    <dgm:cxn modelId="{3CFB291A-0B33-46DB-B3D7-0392703D60B0}" type="presParOf" srcId="{A4324690-2940-4412-896C-C35D189C28C0}" destId="{2619440B-F5F7-4DF4-9FE7-18F1F4D17066}" srcOrd="0" destOrd="0" presId="urn:microsoft.com/office/officeart/2009/layout/CirclePictureHierarchy"/>
    <dgm:cxn modelId="{287B9A05-5FC8-4A45-88E2-331BF8E0230D}" type="presParOf" srcId="{2619440B-F5F7-4DF4-9FE7-18F1F4D17066}" destId="{61ECE16A-1F56-489E-838B-E89B02789847}" srcOrd="0" destOrd="0" presId="urn:microsoft.com/office/officeart/2009/layout/CirclePictureHierarchy"/>
    <dgm:cxn modelId="{4C72A5B7-B077-4410-B3D0-9D369097756B}" type="presParOf" srcId="{2619440B-F5F7-4DF4-9FE7-18F1F4D17066}" destId="{1C62F920-6043-4BFC-BE45-2BC9EAB1ADE8}" srcOrd="1" destOrd="0" presId="urn:microsoft.com/office/officeart/2009/layout/CirclePictureHierarchy"/>
    <dgm:cxn modelId="{3B789A2D-16D2-49A2-8E71-A783AF61E910}" type="presParOf" srcId="{A4324690-2940-4412-896C-C35D189C28C0}" destId="{AD44E477-57AC-49B4-8157-695A92E39711}" srcOrd="1" destOrd="0" presId="urn:microsoft.com/office/officeart/2009/layout/CirclePictureHierarchy"/>
    <dgm:cxn modelId="{EFD7AB0D-0F54-4277-A575-3F0108419618}" type="presParOf" srcId="{AD44E477-57AC-49B4-8157-695A92E39711}" destId="{83A08AA5-485D-47D3-9DB1-63AE07738818}" srcOrd="0" destOrd="0" presId="urn:microsoft.com/office/officeart/2009/layout/CirclePictureHierarchy"/>
    <dgm:cxn modelId="{781E5E38-BA8F-4871-AB80-038F418F20A5}" type="presParOf" srcId="{AD44E477-57AC-49B4-8157-695A92E39711}" destId="{8276C637-C772-400A-873D-01EF674558D5}" srcOrd="1" destOrd="0" presId="urn:microsoft.com/office/officeart/2009/layout/CirclePictureHierarchy"/>
    <dgm:cxn modelId="{D5648889-5283-469E-88F5-39FDA69DD3FD}" type="presParOf" srcId="{8276C637-C772-400A-873D-01EF674558D5}" destId="{6BFC0924-554E-412D-8B73-083B4C40D0C8}" srcOrd="0" destOrd="0" presId="urn:microsoft.com/office/officeart/2009/layout/CirclePictureHierarchy"/>
    <dgm:cxn modelId="{5E265740-D89F-49AA-8780-7E592F3CF7BB}" type="presParOf" srcId="{6BFC0924-554E-412D-8B73-083B4C40D0C8}" destId="{EB2BCB5E-711C-4247-9147-EA7216F156C5}" srcOrd="0" destOrd="0" presId="urn:microsoft.com/office/officeart/2009/layout/CirclePictureHierarchy"/>
    <dgm:cxn modelId="{F59DC13F-9972-47D6-ADEC-C0764EDEB440}" type="presParOf" srcId="{6BFC0924-554E-412D-8B73-083B4C40D0C8}" destId="{3A56F857-01F8-4FDD-AD0E-5934F3883AD2}" srcOrd="1" destOrd="0" presId="urn:microsoft.com/office/officeart/2009/layout/CirclePictureHierarchy"/>
    <dgm:cxn modelId="{1F6C38C7-8A4C-412A-86BA-2305CA115273}" type="presParOf" srcId="{8276C637-C772-400A-873D-01EF674558D5}" destId="{6C9605DC-57F2-4FE0-9481-D364E033D132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8038E2-20D4-44D0-9BE6-FD10116B0FFD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fi-FI"/>
        </a:p>
      </dgm:t>
    </dgm:pt>
    <dgm:pt modelId="{139B5C13-601A-4F36-9C86-31ECAFBF84C8}">
      <dgm:prSet phldrT="[Teksti]" phldr="1"/>
      <dgm:spPr/>
      <dgm:t>
        <a:bodyPr/>
        <a:lstStyle/>
        <a:p>
          <a:endParaRPr lang="fi-FI"/>
        </a:p>
      </dgm:t>
    </dgm:pt>
    <dgm:pt modelId="{8E1169D7-80AC-4497-AA43-90AFB98B74C4}" type="parTrans" cxnId="{9A29B7A9-6859-4846-98D1-14E3D30E3B44}">
      <dgm:prSet/>
      <dgm:spPr/>
      <dgm:t>
        <a:bodyPr/>
        <a:lstStyle/>
        <a:p>
          <a:endParaRPr lang="fi-FI"/>
        </a:p>
      </dgm:t>
    </dgm:pt>
    <dgm:pt modelId="{D069AC63-F9F6-4911-88AB-27B7FC8125EE}" type="sibTrans" cxnId="{9A29B7A9-6859-4846-98D1-14E3D30E3B44}">
      <dgm:prSet/>
      <dgm:spPr/>
      <dgm:t>
        <a:bodyPr/>
        <a:lstStyle/>
        <a:p>
          <a:endParaRPr lang="fi-FI"/>
        </a:p>
      </dgm:t>
    </dgm:pt>
    <dgm:pt modelId="{1C4D3EF5-FF1F-4321-BACD-5E55473F4D12}">
      <dgm:prSet phldrT="[Teksti]" phldr="1"/>
      <dgm:spPr/>
      <dgm:t>
        <a:bodyPr/>
        <a:lstStyle/>
        <a:p>
          <a:endParaRPr lang="fi-FI"/>
        </a:p>
      </dgm:t>
    </dgm:pt>
    <dgm:pt modelId="{527C2F9E-C008-4746-84FD-34365336A9B6}" type="parTrans" cxnId="{BA5DAF39-76BE-41EF-9C72-C2D762BC971E}">
      <dgm:prSet/>
      <dgm:spPr/>
      <dgm:t>
        <a:bodyPr/>
        <a:lstStyle/>
        <a:p>
          <a:endParaRPr lang="fi-FI"/>
        </a:p>
      </dgm:t>
    </dgm:pt>
    <dgm:pt modelId="{1EAE3975-52E2-465D-84D0-5DE3E896CC37}" type="sibTrans" cxnId="{BA5DAF39-76BE-41EF-9C72-C2D762BC971E}">
      <dgm:prSet/>
      <dgm:spPr/>
      <dgm:t>
        <a:bodyPr/>
        <a:lstStyle/>
        <a:p>
          <a:endParaRPr lang="fi-FI"/>
        </a:p>
      </dgm:t>
    </dgm:pt>
    <dgm:pt modelId="{B00FAC6D-E07C-4D63-8C4A-03C9FCFC3387}">
      <dgm:prSet phldrT="[Teksti]" phldr="1"/>
      <dgm:spPr/>
      <dgm:t>
        <a:bodyPr/>
        <a:lstStyle/>
        <a:p>
          <a:endParaRPr lang="fi-FI"/>
        </a:p>
      </dgm:t>
    </dgm:pt>
    <dgm:pt modelId="{AC29A938-B1B4-475D-BE65-9BC98EAC98B6}" type="parTrans" cxnId="{F754E3F3-A7EE-4A9B-A442-BF3552364999}">
      <dgm:prSet/>
      <dgm:spPr/>
      <dgm:t>
        <a:bodyPr/>
        <a:lstStyle/>
        <a:p>
          <a:endParaRPr lang="fi-FI"/>
        </a:p>
      </dgm:t>
    </dgm:pt>
    <dgm:pt modelId="{5C7FFE93-1020-48F0-9F12-04CCBDDE137F}" type="sibTrans" cxnId="{F754E3F3-A7EE-4A9B-A442-BF3552364999}">
      <dgm:prSet/>
      <dgm:spPr/>
      <dgm:t>
        <a:bodyPr/>
        <a:lstStyle/>
        <a:p>
          <a:endParaRPr lang="fi-FI"/>
        </a:p>
      </dgm:t>
    </dgm:pt>
    <dgm:pt modelId="{FDB462F2-0ABE-43FF-BA10-8E378886CF12}">
      <dgm:prSet phldrT="[Teksti]" phldr="1"/>
      <dgm:spPr/>
      <dgm:t>
        <a:bodyPr/>
        <a:lstStyle/>
        <a:p>
          <a:endParaRPr lang="fi-FI"/>
        </a:p>
      </dgm:t>
    </dgm:pt>
    <dgm:pt modelId="{E6FD4FF9-7C26-45B1-9B3A-AD4B4E3F42F4}" type="parTrans" cxnId="{92F03E73-E41A-4AA9-92E8-466695698AB0}">
      <dgm:prSet/>
      <dgm:spPr/>
      <dgm:t>
        <a:bodyPr/>
        <a:lstStyle/>
        <a:p>
          <a:endParaRPr lang="fi-FI"/>
        </a:p>
      </dgm:t>
    </dgm:pt>
    <dgm:pt modelId="{26394C8D-C486-445D-A741-3835FABA5611}" type="sibTrans" cxnId="{92F03E73-E41A-4AA9-92E8-466695698AB0}">
      <dgm:prSet/>
      <dgm:spPr/>
      <dgm:t>
        <a:bodyPr/>
        <a:lstStyle/>
        <a:p>
          <a:endParaRPr lang="fi-FI"/>
        </a:p>
      </dgm:t>
    </dgm:pt>
    <dgm:pt modelId="{6FCE9B1B-996B-46D8-B4EA-D8CE0B6712DE}">
      <dgm:prSet phldrT="[Teksti]" phldr="1"/>
      <dgm:spPr/>
      <dgm:t>
        <a:bodyPr/>
        <a:lstStyle/>
        <a:p>
          <a:endParaRPr lang="fi-FI"/>
        </a:p>
      </dgm:t>
    </dgm:pt>
    <dgm:pt modelId="{96BC2943-B641-43B8-8F59-7E2FD75DD1EA}" type="parTrans" cxnId="{D833653B-51DC-453A-A894-95C1FB4E8132}">
      <dgm:prSet/>
      <dgm:spPr/>
      <dgm:t>
        <a:bodyPr/>
        <a:lstStyle/>
        <a:p>
          <a:endParaRPr lang="fi-FI"/>
        </a:p>
      </dgm:t>
    </dgm:pt>
    <dgm:pt modelId="{06998BDF-624D-4866-95D1-9B9E0769A1CE}" type="sibTrans" cxnId="{D833653B-51DC-453A-A894-95C1FB4E8132}">
      <dgm:prSet/>
      <dgm:spPr/>
      <dgm:t>
        <a:bodyPr/>
        <a:lstStyle/>
        <a:p>
          <a:endParaRPr lang="fi-FI"/>
        </a:p>
      </dgm:t>
    </dgm:pt>
    <dgm:pt modelId="{82A980ED-E8C3-4BBE-B30A-BDC8F94DE647}" type="pres">
      <dgm:prSet presAssocID="{378038E2-20D4-44D0-9BE6-FD10116B0FF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27EC86B0-4302-4EF8-B0A6-11D916E594A1}" type="pres">
      <dgm:prSet presAssocID="{139B5C13-601A-4F36-9C86-31ECAFBF84C8}" presName="centerShape" presStyleLbl="node0" presStyleIdx="0" presStyleCnt="1"/>
      <dgm:spPr/>
      <dgm:t>
        <a:bodyPr/>
        <a:lstStyle/>
        <a:p>
          <a:endParaRPr lang="fi-FI"/>
        </a:p>
      </dgm:t>
    </dgm:pt>
    <dgm:pt modelId="{351BB1D4-A133-4BE3-9A63-8595B242EE24}" type="pres">
      <dgm:prSet presAssocID="{527C2F9E-C008-4746-84FD-34365336A9B6}" presName="Name9" presStyleLbl="parChTrans1D2" presStyleIdx="0" presStyleCnt="4"/>
      <dgm:spPr/>
      <dgm:t>
        <a:bodyPr/>
        <a:lstStyle/>
        <a:p>
          <a:endParaRPr lang="fi-FI"/>
        </a:p>
      </dgm:t>
    </dgm:pt>
    <dgm:pt modelId="{E5EDC1DC-3396-4BFF-9E85-1AA21F8646D8}" type="pres">
      <dgm:prSet presAssocID="{527C2F9E-C008-4746-84FD-34365336A9B6}" presName="connTx" presStyleLbl="parChTrans1D2" presStyleIdx="0" presStyleCnt="4"/>
      <dgm:spPr/>
      <dgm:t>
        <a:bodyPr/>
        <a:lstStyle/>
        <a:p>
          <a:endParaRPr lang="fi-FI"/>
        </a:p>
      </dgm:t>
    </dgm:pt>
    <dgm:pt modelId="{9E696388-C2F5-42C0-A291-E1139C54655B}" type="pres">
      <dgm:prSet presAssocID="{1C4D3EF5-FF1F-4321-BACD-5E55473F4D1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FEFB990-E06B-4BE0-B7C9-9346B05DF1CD}" type="pres">
      <dgm:prSet presAssocID="{AC29A938-B1B4-475D-BE65-9BC98EAC98B6}" presName="Name9" presStyleLbl="parChTrans1D2" presStyleIdx="1" presStyleCnt="4"/>
      <dgm:spPr/>
      <dgm:t>
        <a:bodyPr/>
        <a:lstStyle/>
        <a:p>
          <a:endParaRPr lang="fi-FI"/>
        </a:p>
      </dgm:t>
    </dgm:pt>
    <dgm:pt modelId="{5DA29A87-1777-46C8-9103-E6D704DD95EA}" type="pres">
      <dgm:prSet presAssocID="{AC29A938-B1B4-475D-BE65-9BC98EAC98B6}" presName="connTx" presStyleLbl="parChTrans1D2" presStyleIdx="1" presStyleCnt="4"/>
      <dgm:spPr/>
      <dgm:t>
        <a:bodyPr/>
        <a:lstStyle/>
        <a:p>
          <a:endParaRPr lang="fi-FI"/>
        </a:p>
      </dgm:t>
    </dgm:pt>
    <dgm:pt modelId="{47877535-2543-47B9-BA86-8112A91ED75E}" type="pres">
      <dgm:prSet presAssocID="{B00FAC6D-E07C-4D63-8C4A-03C9FCFC338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B677566-4131-422F-B5AA-26E992265B50}" type="pres">
      <dgm:prSet presAssocID="{E6FD4FF9-7C26-45B1-9B3A-AD4B4E3F42F4}" presName="Name9" presStyleLbl="parChTrans1D2" presStyleIdx="2" presStyleCnt="4"/>
      <dgm:spPr/>
      <dgm:t>
        <a:bodyPr/>
        <a:lstStyle/>
        <a:p>
          <a:endParaRPr lang="fi-FI"/>
        </a:p>
      </dgm:t>
    </dgm:pt>
    <dgm:pt modelId="{2A2DC36B-EDE1-48D9-93CA-CC4A0ECE5E1F}" type="pres">
      <dgm:prSet presAssocID="{E6FD4FF9-7C26-45B1-9B3A-AD4B4E3F42F4}" presName="connTx" presStyleLbl="parChTrans1D2" presStyleIdx="2" presStyleCnt="4"/>
      <dgm:spPr/>
      <dgm:t>
        <a:bodyPr/>
        <a:lstStyle/>
        <a:p>
          <a:endParaRPr lang="fi-FI"/>
        </a:p>
      </dgm:t>
    </dgm:pt>
    <dgm:pt modelId="{C73C0F6D-E38A-42C6-A08A-C8E15E33A910}" type="pres">
      <dgm:prSet presAssocID="{FDB462F2-0ABE-43FF-BA10-8E378886CF1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3D73484-BAB0-414A-A45C-0B7E2327A7DB}" type="pres">
      <dgm:prSet presAssocID="{96BC2943-B641-43B8-8F59-7E2FD75DD1EA}" presName="Name9" presStyleLbl="parChTrans1D2" presStyleIdx="3" presStyleCnt="4"/>
      <dgm:spPr/>
      <dgm:t>
        <a:bodyPr/>
        <a:lstStyle/>
        <a:p>
          <a:endParaRPr lang="fi-FI"/>
        </a:p>
      </dgm:t>
    </dgm:pt>
    <dgm:pt modelId="{41B0E99A-D95B-4E1D-BAF3-CE4899F452C4}" type="pres">
      <dgm:prSet presAssocID="{96BC2943-B641-43B8-8F59-7E2FD75DD1EA}" presName="connTx" presStyleLbl="parChTrans1D2" presStyleIdx="3" presStyleCnt="4"/>
      <dgm:spPr/>
      <dgm:t>
        <a:bodyPr/>
        <a:lstStyle/>
        <a:p>
          <a:endParaRPr lang="fi-FI"/>
        </a:p>
      </dgm:t>
    </dgm:pt>
    <dgm:pt modelId="{5CAAB6C0-9BF7-423A-8BB7-2E3130C5F57E}" type="pres">
      <dgm:prSet presAssocID="{6FCE9B1B-996B-46D8-B4EA-D8CE0B6712D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BDCFD455-8B35-4CF4-8F20-4D7EBD21D3A5}" type="presOf" srcId="{E6FD4FF9-7C26-45B1-9B3A-AD4B4E3F42F4}" destId="{5B677566-4131-422F-B5AA-26E992265B50}" srcOrd="0" destOrd="0" presId="urn:microsoft.com/office/officeart/2005/8/layout/radial1"/>
    <dgm:cxn modelId="{BA5DAF39-76BE-41EF-9C72-C2D762BC971E}" srcId="{139B5C13-601A-4F36-9C86-31ECAFBF84C8}" destId="{1C4D3EF5-FF1F-4321-BACD-5E55473F4D12}" srcOrd="0" destOrd="0" parTransId="{527C2F9E-C008-4746-84FD-34365336A9B6}" sibTransId="{1EAE3975-52E2-465D-84D0-5DE3E896CC37}"/>
    <dgm:cxn modelId="{D833653B-51DC-453A-A894-95C1FB4E8132}" srcId="{139B5C13-601A-4F36-9C86-31ECAFBF84C8}" destId="{6FCE9B1B-996B-46D8-B4EA-D8CE0B6712DE}" srcOrd="3" destOrd="0" parTransId="{96BC2943-B641-43B8-8F59-7E2FD75DD1EA}" sibTransId="{06998BDF-624D-4866-95D1-9B9E0769A1CE}"/>
    <dgm:cxn modelId="{9621C5B8-186C-48B5-A6D1-1F618D72FECB}" type="presOf" srcId="{96BC2943-B641-43B8-8F59-7E2FD75DD1EA}" destId="{41B0E99A-D95B-4E1D-BAF3-CE4899F452C4}" srcOrd="1" destOrd="0" presId="urn:microsoft.com/office/officeart/2005/8/layout/radial1"/>
    <dgm:cxn modelId="{E32A6188-0312-481C-BB3F-F67297AED784}" type="presOf" srcId="{527C2F9E-C008-4746-84FD-34365336A9B6}" destId="{E5EDC1DC-3396-4BFF-9E85-1AA21F8646D8}" srcOrd="1" destOrd="0" presId="urn:microsoft.com/office/officeart/2005/8/layout/radial1"/>
    <dgm:cxn modelId="{54809807-0138-4112-AF62-54AB8D38E467}" type="presOf" srcId="{1C4D3EF5-FF1F-4321-BACD-5E55473F4D12}" destId="{9E696388-C2F5-42C0-A291-E1139C54655B}" srcOrd="0" destOrd="0" presId="urn:microsoft.com/office/officeart/2005/8/layout/radial1"/>
    <dgm:cxn modelId="{9D107FD8-B2C3-4CC9-9164-C3BEB5A40776}" type="presOf" srcId="{378038E2-20D4-44D0-9BE6-FD10116B0FFD}" destId="{82A980ED-E8C3-4BBE-B30A-BDC8F94DE647}" srcOrd="0" destOrd="0" presId="urn:microsoft.com/office/officeart/2005/8/layout/radial1"/>
    <dgm:cxn modelId="{C2DB62F8-75AF-4C09-8356-05A217924361}" type="presOf" srcId="{B00FAC6D-E07C-4D63-8C4A-03C9FCFC3387}" destId="{47877535-2543-47B9-BA86-8112A91ED75E}" srcOrd="0" destOrd="0" presId="urn:microsoft.com/office/officeart/2005/8/layout/radial1"/>
    <dgm:cxn modelId="{F5C0CF7A-6426-494F-BBF0-4795B142F02D}" type="presOf" srcId="{6FCE9B1B-996B-46D8-B4EA-D8CE0B6712DE}" destId="{5CAAB6C0-9BF7-423A-8BB7-2E3130C5F57E}" srcOrd="0" destOrd="0" presId="urn:microsoft.com/office/officeart/2005/8/layout/radial1"/>
    <dgm:cxn modelId="{ADFFFF25-9BEB-44F0-97E9-8723EC5C623F}" type="presOf" srcId="{AC29A938-B1B4-475D-BE65-9BC98EAC98B6}" destId="{DFEFB990-E06B-4BE0-B7C9-9346B05DF1CD}" srcOrd="0" destOrd="0" presId="urn:microsoft.com/office/officeart/2005/8/layout/radial1"/>
    <dgm:cxn modelId="{9A29B7A9-6859-4846-98D1-14E3D30E3B44}" srcId="{378038E2-20D4-44D0-9BE6-FD10116B0FFD}" destId="{139B5C13-601A-4F36-9C86-31ECAFBF84C8}" srcOrd="0" destOrd="0" parTransId="{8E1169D7-80AC-4497-AA43-90AFB98B74C4}" sibTransId="{D069AC63-F9F6-4911-88AB-27B7FC8125EE}"/>
    <dgm:cxn modelId="{C16F0741-C250-49BD-B6D2-E088AA6DE6C4}" type="presOf" srcId="{AC29A938-B1B4-475D-BE65-9BC98EAC98B6}" destId="{5DA29A87-1777-46C8-9103-E6D704DD95EA}" srcOrd="1" destOrd="0" presId="urn:microsoft.com/office/officeart/2005/8/layout/radial1"/>
    <dgm:cxn modelId="{056B7587-82EA-4F46-8408-9FC80E090BF7}" type="presOf" srcId="{139B5C13-601A-4F36-9C86-31ECAFBF84C8}" destId="{27EC86B0-4302-4EF8-B0A6-11D916E594A1}" srcOrd="0" destOrd="0" presId="urn:microsoft.com/office/officeart/2005/8/layout/radial1"/>
    <dgm:cxn modelId="{02B7E016-9D65-4D25-B506-3DDA6D9B6FE0}" type="presOf" srcId="{96BC2943-B641-43B8-8F59-7E2FD75DD1EA}" destId="{73D73484-BAB0-414A-A45C-0B7E2327A7DB}" srcOrd="0" destOrd="0" presId="urn:microsoft.com/office/officeart/2005/8/layout/radial1"/>
    <dgm:cxn modelId="{ABD1C8EC-6259-44EB-8E24-1DAE8785D82D}" type="presOf" srcId="{FDB462F2-0ABE-43FF-BA10-8E378886CF12}" destId="{C73C0F6D-E38A-42C6-A08A-C8E15E33A910}" srcOrd="0" destOrd="0" presId="urn:microsoft.com/office/officeart/2005/8/layout/radial1"/>
    <dgm:cxn modelId="{82E6B8DF-EDB4-4312-B858-288FC5EFB6F0}" type="presOf" srcId="{E6FD4FF9-7C26-45B1-9B3A-AD4B4E3F42F4}" destId="{2A2DC36B-EDE1-48D9-93CA-CC4A0ECE5E1F}" srcOrd="1" destOrd="0" presId="urn:microsoft.com/office/officeart/2005/8/layout/radial1"/>
    <dgm:cxn modelId="{F754E3F3-A7EE-4A9B-A442-BF3552364999}" srcId="{139B5C13-601A-4F36-9C86-31ECAFBF84C8}" destId="{B00FAC6D-E07C-4D63-8C4A-03C9FCFC3387}" srcOrd="1" destOrd="0" parTransId="{AC29A938-B1B4-475D-BE65-9BC98EAC98B6}" sibTransId="{5C7FFE93-1020-48F0-9F12-04CCBDDE137F}"/>
    <dgm:cxn modelId="{F2434D39-09E6-43FB-BB50-457B1AB65A7A}" type="presOf" srcId="{527C2F9E-C008-4746-84FD-34365336A9B6}" destId="{351BB1D4-A133-4BE3-9A63-8595B242EE24}" srcOrd="0" destOrd="0" presId="urn:microsoft.com/office/officeart/2005/8/layout/radial1"/>
    <dgm:cxn modelId="{92F03E73-E41A-4AA9-92E8-466695698AB0}" srcId="{139B5C13-601A-4F36-9C86-31ECAFBF84C8}" destId="{FDB462F2-0ABE-43FF-BA10-8E378886CF12}" srcOrd="2" destOrd="0" parTransId="{E6FD4FF9-7C26-45B1-9B3A-AD4B4E3F42F4}" sibTransId="{26394C8D-C486-445D-A741-3835FABA5611}"/>
    <dgm:cxn modelId="{6B150195-F8C6-4F2B-A36D-813BA09261D7}" type="presParOf" srcId="{82A980ED-E8C3-4BBE-B30A-BDC8F94DE647}" destId="{27EC86B0-4302-4EF8-B0A6-11D916E594A1}" srcOrd="0" destOrd="0" presId="urn:microsoft.com/office/officeart/2005/8/layout/radial1"/>
    <dgm:cxn modelId="{F1A18CC0-48BD-4B49-B2D7-EA1B26D33271}" type="presParOf" srcId="{82A980ED-E8C3-4BBE-B30A-BDC8F94DE647}" destId="{351BB1D4-A133-4BE3-9A63-8595B242EE24}" srcOrd="1" destOrd="0" presId="urn:microsoft.com/office/officeart/2005/8/layout/radial1"/>
    <dgm:cxn modelId="{8955CD16-A6E9-409B-A6C1-B82C6742448C}" type="presParOf" srcId="{351BB1D4-A133-4BE3-9A63-8595B242EE24}" destId="{E5EDC1DC-3396-4BFF-9E85-1AA21F8646D8}" srcOrd="0" destOrd="0" presId="urn:microsoft.com/office/officeart/2005/8/layout/radial1"/>
    <dgm:cxn modelId="{EB7EFB8C-1A66-4E32-B72A-7C889DA80F76}" type="presParOf" srcId="{82A980ED-E8C3-4BBE-B30A-BDC8F94DE647}" destId="{9E696388-C2F5-42C0-A291-E1139C54655B}" srcOrd="2" destOrd="0" presId="urn:microsoft.com/office/officeart/2005/8/layout/radial1"/>
    <dgm:cxn modelId="{CBE1C1B0-449F-4577-8C7A-A4EBA5DA5DFD}" type="presParOf" srcId="{82A980ED-E8C3-4BBE-B30A-BDC8F94DE647}" destId="{DFEFB990-E06B-4BE0-B7C9-9346B05DF1CD}" srcOrd="3" destOrd="0" presId="urn:microsoft.com/office/officeart/2005/8/layout/radial1"/>
    <dgm:cxn modelId="{497DAE2A-8C49-4F5C-A8C0-73D655E0EEBC}" type="presParOf" srcId="{DFEFB990-E06B-4BE0-B7C9-9346B05DF1CD}" destId="{5DA29A87-1777-46C8-9103-E6D704DD95EA}" srcOrd="0" destOrd="0" presId="urn:microsoft.com/office/officeart/2005/8/layout/radial1"/>
    <dgm:cxn modelId="{7D9CA9AD-BE45-4B0C-AA52-7FEE705772A2}" type="presParOf" srcId="{82A980ED-E8C3-4BBE-B30A-BDC8F94DE647}" destId="{47877535-2543-47B9-BA86-8112A91ED75E}" srcOrd="4" destOrd="0" presId="urn:microsoft.com/office/officeart/2005/8/layout/radial1"/>
    <dgm:cxn modelId="{06CFEF64-5D02-40F0-A89A-66D030FE3BDB}" type="presParOf" srcId="{82A980ED-E8C3-4BBE-B30A-BDC8F94DE647}" destId="{5B677566-4131-422F-B5AA-26E992265B50}" srcOrd="5" destOrd="0" presId="urn:microsoft.com/office/officeart/2005/8/layout/radial1"/>
    <dgm:cxn modelId="{73794C02-F259-4BA6-AAE7-5B331635974D}" type="presParOf" srcId="{5B677566-4131-422F-B5AA-26E992265B50}" destId="{2A2DC36B-EDE1-48D9-93CA-CC4A0ECE5E1F}" srcOrd="0" destOrd="0" presId="urn:microsoft.com/office/officeart/2005/8/layout/radial1"/>
    <dgm:cxn modelId="{BA626583-1031-4B80-8284-190124ACF58D}" type="presParOf" srcId="{82A980ED-E8C3-4BBE-B30A-BDC8F94DE647}" destId="{C73C0F6D-E38A-42C6-A08A-C8E15E33A910}" srcOrd="6" destOrd="0" presId="urn:microsoft.com/office/officeart/2005/8/layout/radial1"/>
    <dgm:cxn modelId="{1EB3A572-F19B-45BE-A646-C95DFA4F61FC}" type="presParOf" srcId="{82A980ED-E8C3-4BBE-B30A-BDC8F94DE647}" destId="{73D73484-BAB0-414A-A45C-0B7E2327A7DB}" srcOrd="7" destOrd="0" presId="urn:microsoft.com/office/officeart/2005/8/layout/radial1"/>
    <dgm:cxn modelId="{230F3309-1492-45D5-9BBF-7C7B47174D36}" type="presParOf" srcId="{73D73484-BAB0-414A-A45C-0B7E2327A7DB}" destId="{41B0E99A-D95B-4E1D-BAF3-CE4899F452C4}" srcOrd="0" destOrd="0" presId="urn:microsoft.com/office/officeart/2005/8/layout/radial1"/>
    <dgm:cxn modelId="{AE91C5CF-55B8-4E4A-9346-698FE03EC4B4}" type="presParOf" srcId="{82A980ED-E8C3-4BBE-B30A-BDC8F94DE647}" destId="{5CAAB6C0-9BF7-423A-8BB7-2E3130C5F57E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717395-E155-4CEC-BA4D-B777241BAEE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0"/>
      <dgm:spPr/>
    </dgm:pt>
    <dgm:pt modelId="{BE641FBB-85E7-4CF9-84A9-D4F1B5F5DF11}">
      <dgm:prSet phldrT="[Teksti]" phldr="1"/>
      <dgm:spPr/>
      <dgm:t>
        <a:bodyPr/>
        <a:lstStyle/>
        <a:p>
          <a:endParaRPr lang="fi-FI"/>
        </a:p>
      </dgm:t>
    </dgm:pt>
    <dgm:pt modelId="{574910CD-5654-4DBF-8DD2-5680EBD64CA9}" type="parTrans" cxnId="{DD8676D1-0769-46BA-8589-E7626A75411B}">
      <dgm:prSet/>
      <dgm:spPr/>
      <dgm:t>
        <a:bodyPr/>
        <a:lstStyle/>
        <a:p>
          <a:endParaRPr lang="fi-FI"/>
        </a:p>
      </dgm:t>
    </dgm:pt>
    <dgm:pt modelId="{B0A54FF2-08DC-405D-9D9B-58A8031AD9BE}" type="sibTrans" cxnId="{DD8676D1-0769-46BA-8589-E7626A75411B}">
      <dgm:prSet/>
      <dgm:spPr/>
      <dgm:t>
        <a:bodyPr/>
        <a:lstStyle/>
        <a:p>
          <a:endParaRPr lang="fi-FI"/>
        </a:p>
      </dgm:t>
    </dgm:pt>
    <dgm:pt modelId="{CB20B777-6ECF-4F20-BCC9-E03835D77234}">
      <dgm:prSet phldrT="[Teksti]" phldr="1"/>
      <dgm:spPr/>
      <dgm:t>
        <a:bodyPr/>
        <a:lstStyle/>
        <a:p>
          <a:endParaRPr lang="fi-FI"/>
        </a:p>
      </dgm:t>
    </dgm:pt>
    <dgm:pt modelId="{E7D661A8-2C61-4160-919E-01C71E8216DF}" type="parTrans" cxnId="{34A6ECCF-DCB1-48FA-96BC-2A9A9DC078EE}">
      <dgm:prSet/>
      <dgm:spPr/>
      <dgm:t>
        <a:bodyPr/>
        <a:lstStyle/>
        <a:p>
          <a:endParaRPr lang="fi-FI"/>
        </a:p>
      </dgm:t>
    </dgm:pt>
    <dgm:pt modelId="{E44DD3EC-78C5-46B8-A05A-E2634B005314}" type="sibTrans" cxnId="{34A6ECCF-DCB1-48FA-96BC-2A9A9DC078EE}">
      <dgm:prSet/>
      <dgm:spPr/>
      <dgm:t>
        <a:bodyPr/>
        <a:lstStyle/>
        <a:p>
          <a:endParaRPr lang="fi-FI"/>
        </a:p>
      </dgm:t>
    </dgm:pt>
    <dgm:pt modelId="{0EB98156-1C9B-4AB4-BD19-FB904EE06F45}">
      <dgm:prSet phldrT="[Teksti]" phldr="1"/>
      <dgm:spPr/>
      <dgm:t>
        <a:bodyPr/>
        <a:lstStyle/>
        <a:p>
          <a:endParaRPr lang="fi-FI"/>
        </a:p>
      </dgm:t>
    </dgm:pt>
    <dgm:pt modelId="{B5706245-F81C-413E-84C1-74D0B0798981}" type="parTrans" cxnId="{4504C0B2-D614-4A28-BC58-3D8D3325F5DE}">
      <dgm:prSet/>
      <dgm:spPr/>
      <dgm:t>
        <a:bodyPr/>
        <a:lstStyle/>
        <a:p>
          <a:endParaRPr lang="fi-FI"/>
        </a:p>
      </dgm:t>
    </dgm:pt>
    <dgm:pt modelId="{41650F34-C2A0-4F43-8AF6-870F695C294E}" type="sibTrans" cxnId="{4504C0B2-D614-4A28-BC58-3D8D3325F5DE}">
      <dgm:prSet/>
      <dgm:spPr/>
      <dgm:t>
        <a:bodyPr/>
        <a:lstStyle/>
        <a:p>
          <a:endParaRPr lang="fi-FI"/>
        </a:p>
      </dgm:t>
    </dgm:pt>
    <dgm:pt modelId="{21C53670-BE53-4933-A80F-77BCD9AC6FCB}" type="pres">
      <dgm:prSet presAssocID="{A0717395-E155-4CEC-BA4D-B777241BAEE1}" presName="compositeShape" presStyleCnt="0">
        <dgm:presLayoutVars>
          <dgm:chMax val="7"/>
          <dgm:dir/>
          <dgm:resizeHandles val="exact"/>
        </dgm:presLayoutVars>
      </dgm:prSet>
      <dgm:spPr/>
    </dgm:pt>
    <dgm:pt modelId="{052371A1-5E8C-41FB-8FEE-5CAFE481CA4A}" type="pres">
      <dgm:prSet presAssocID="{BE641FBB-85E7-4CF9-84A9-D4F1B5F5DF11}" presName="circ1" presStyleLbl="vennNode1" presStyleIdx="0" presStyleCnt="3"/>
      <dgm:spPr/>
      <dgm:t>
        <a:bodyPr/>
        <a:lstStyle/>
        <a:p>
          <a:endParaRPr lang="fi-FI"/>
        </a:p>
      </dgm:t>
    </dgm:pt>
    <dgm:pt modelId="{E25A4B78-4558-4C6C-8C7C-A8A2AD05484B}" type="pres">
      <dgm:prSet presAssocID="{BE641FBB-85E7-4CF9-84A9-D4F1B5F5DF1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4F62A0E-E8BB-4930-9DA2-7789EE211953}" type="pres">
      <dgm:prSet presAssocID="{CB20B777-6ECF-4F20-BCC9-E03835D77234}" presName="circ2" presStyleLbl="vennNode1" presStyleIdx="1" presStyleCnt="3"/>
      <dgm:spPr/>
      <dgm:t>
        <a:bodyPr/>
        <a:lstStyle/>
        <a:p>
          <a:endParaRPr lang="fi-FI"/>
        </a:p>
      </dgm:t>
    </dgm:pt>
    <dgm:pt modelId="{3D65A86A-5B0E-470C-8FD9-4B05F964AF4B}" type="pres">
      <dgm:prSet presAssocID="{CB20B777-6ECF-4F20-BCC9-E03835D7723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62592F8-FB60-4ED8-B55B-832AA2257B40}" type="pres">
      <dgm:prSet presAssocID="{0EB98156-1C9B-4AB4-BD19-FB904EE06F45}" presName="circ3" presStyleLbl="vennNode1" presStyleIdx="2" presStyleCnt="3"/>
      <dgm:spPr/>
      <dgm:t>
        <a:bodyPr/>
        <a:lstStyle/>
        <a:p>
          <a:endParaRPr lang="fi-FI"/>
        </a:p>
      </dgm:t>
    </dgm:pt>
    <dgm:pt modelId="{D6E6C1E5-29E5-4ACA-924B-A4F4EE6059C8}" type="pres">
      <dgm:prSet presAssocID="{0EB98156-1C9B-4AB4-BD19-FB904EE06F4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1F33854D-342B-4840-9C99-06DE16527B40}" type="presOf" srcId="{0EB98156-1C9B-4AB4-BD19-FB904EE06F45}" destId="{D6E6C1E5-29E5-4ACA-924B-A4F4EE6059C8}" srcOrd="1" destOrd="0" presId="urn:microsoft.com/office/officeart/2005/8/layout/venn1"/>
    <dgm:cxn modelId="{4504C0B2-D614-4A28-BC58-3D8D3325F5DE}" srcId="{A0717395-E155-4CEC-BA4D-B777241BAEE1}" destId="{0EB98156-1C9B-4AB4-BD19-FB904EE06F45}" srcOrd="2" destOrd="0" parTransId="{B5706245-F81C-413E-84C1-74D0B0798981}" sibTransId="{41650F34-C2A0-4F43-8AF6-870F695C294E}"/>
    <dgm:cxn modelId="{17F22A70-708F-4994-9002-CFF3A0356329}" type="presOf" srcId="{BE641FBB-85E7-4CF9-84A9-D4F1B5F5DF11}" destId="{E25A4B78-4558-4C6C-8C7C-A8A2AD05484B}" srcOrd="1" destOrd="0" presId="urn:microsoft.com/office/officeart/2005/8/layout/venn1"/>
    <dgm:cxn modelId="{B6E1A0EE-330B-4392-99A5-46A1F0ED0FAC}" type="presOf" srcId="{0EB98156-1C9B-4AB4-BD19-FB904EE06F45}" destId="{262592F8-FB60-4ED8-B55B-832AA2257B40}" srcOrd="0" destOrd="0" presId="urn:microsoft.com/office/officeart/2005/8/layout/venn1"/>
    <dgm:cxn modelId="{727F930C-A597-4195-B199-A99EA17E5210}" type="presOf" srcId="{A0717395-E155-4CEC-BA4D-B777241BAEE1}" destId="{21C53670-BE53-4933-A80F-77BCD9AC6FCB}" srcOrd="0" destOrd="0" presId="urn:microsoft.com/office/officeart/2005/8/layout/venn1"/>
    <dgm:cxn modelId="{E05EC37D-EEE0-4545-A207-9D2373A2C6ED}" type="presOf" srcId="{CB20B777-6ECF-4F20-BCC9-E03835D77234}" destId="{A4F62A0E-E8BB-4930-9DA2-7789EE211953}" srcOrd="0" destOrd="0" presId="urn:microsoft.com/office/officeart/2005/8/layout/venn1"/>
    <dgm:cxn modelId="{34A6ECCF-DCB1-48FA-96BC-2A9A9DC078EE}" srcId="{A0717395-E155-4CEC-BA4D-B777241BAEE1}" destId="{CB20B777-6ECF-4F20-BCC9-E03835D77234}" srcOrd="1" destOrd="0" parTransId="{E7D661A8-2C61-4160-919E-01C71E8216DF}" sibTransId="{E44DD3EC-78C5-46B8-A05A-E2634B005314}"/>
    <dgm:cxn modelId="{DC909DFF-8C91-4096-AA55-9AE9EC5583F6}" type="presOf" srcId="{CB20B777-6ECF-4F20-BCC9-E03835D77234}" destId="{3D65A86A-5B0E-470C-8FD9-4B05F964AF4B}" srcOrd="1" destOrd="0" presId="urn:microsoft.com/office/officeart/2005/8/layout/venn1"/>
    <dgm:cxn modelId="{DD8676D1-0769-46BA-8589-E7626A75411B}" srcId="{A0717395-E155-4CEC-BA4D-B777241BAEE1}" destId="{BE641FBB-85E7-4CF9-84A9-D4F1B5F5DF11}" srcOrd="0" destOrd="0" parTransId="{574910CD-5654-4DBF-8DD2-5680EBD64CA9}" sibTransId="{B0A54FF2-08DC-405D-9D9B-58A8031AD9BE}"/>
    <dgm:cxn modelId="{632B63F9-907F-4415-B4F1-6C139F1E54BD}" type="presOf" srcId="{BE641FBB-85E7-4CF9-84A9-D4F1B5F5DF11}" destId="{052371A1-5E8C-41FB-8FEE-5CAFE481CA4A}" srcOrd="0" destOrd="0" presId="urn:microsoft.com/office/officeart/2005/8/layout/venn1"/>
    <dgm:cxn modelId="{EC207D6A-6E81-4F6A-A483-CD9552C7999E}" type="presParOf" srcId="{21C53670-BE53-4933-A80F-77BCD9AC6FCB}" destId="{052371A1-5E8C-41FB-8FEE-5CAFE481CA4A}" srcOrd="0" destOrd="0" presId="urn:microsoft.com/office/officeart/2005/8/layout/venn1"/>
    <dgm:cxn modelId="{BEB4648B-D303-4041-9CC9-4BF4212B5ACB}" type="presParOf" srcId="{21C53670-BE53-4933-A80F-77BCD9AC6FCB}" destId="{E25A4B78-4558-4C6C-8C7C-A8A2AD05484B}" srcOrd="1" destOrd="0" presId="urn:microsoft.com/office/officeart/2005/8/layout/venn1"/>
    <dgm:cxn modelId="{F639F1CD-99FC-42A1-B53A-FEC2326A60C0}" type="presParOf" srcId="{21C53670-BE53-4933-A80F-77BCD9AC6FCB}" destId="{A4F62A0E-E8BB-4930-9DA2-7789EE211953}" srcOrd="2" destOrd="0" presId="urn:microsoft.com/office/officeart/2005/8/layout/venn1"/>
    <dgm:cxn modelId="{EF802B1A-5236-40B0-8482-F00E0C218FBB}" type="presParOf" srcId="{21C53670-BE53-4933-A80F-77BCD9AC6FCB}" destId="{3D65A86A-5B0E-470C-8FD9-4B05F964AF4B}" srcOrd="3" destOrd="0" presId="urn:microsoft.com/office/officeart/2005/8/layout/venn1"/>
    <dgm:cxn modelId="{BAA5A0A9-7F6B-4FFB-8F56-DD9E6DB04F61}" type="presParOf" srcId="{21C53670-BE53-4933-A80F-77BCD9AC6FCB}" destId="{262592F8-FB60-4ED8-B55B-832AA2257B40}" srcOrd="4" destOrd="0" presId="urn:microsoft.com/office/officeart/2005/8/layout/venn1"/>
    <dgm:cxn modelId="{B4940005-1F3A-4CA9-8C44-BF55FD9214E7}" type="presParOf" srcId="{21C53670-BE53-4933-A80F-77BCD9AC6FCB}" destId="{D6E6C1E5-29E5-4ACA-924B-A4F4EE6059C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A08AA5-485D-47D3-9DB1-63AE07738818}">
      <dsp:nvSpPr>
        <dsp:cNvPr id="0" name=""/>
        <dsp:cNvSpPr/>
      </dsp:nvSpPr>
      <dsp:spPr>
        <a:xfrm>
          <a:off x="3672601" y="2082285"/>
          <a:ext cx="91440" cy="1952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2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B568DB-1279-40D2-B5A0-1C8878D5171C}">
      <dsp:nvSpPr>
        <dsp:cNvPr id="0" name=""/>
        <dsp:cNvSpPr/>
      </dsp:nvSpPr>
      <dsp:spPr>
        <a:xfrm>
          <a:off x="2440148" y="1267353"/>
          <a:ext cx="1278173" cy="195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380"/>
              </a:lnTo>
              <a:lnTo>
                <a:pt x="1278173" y="98380"/>
              </a:lnTo>
              <a:lnTo>
                <a:pt x="1278173" y="1952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DA974-B18D-4CB2-8F3F-085954C5D076}">
      <dsp:nvSpPr>
        <dsp:cNvPr id="0" name=""/>
        <dsp:cNvSpPr/>
      </dsp:nvSpPr>
      <dsp:spPr>
        <a:xfrm>
          <a:off x="1161975" y="2082285"/>
          <a:ext cx="852115" cy="195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380"/>
              </a:lnTo>
              <a:lnTo>
                <a:pt x="852115" y="98380"/>
              </a:lnTo>
              <a:lnTo>
                <a:pt x="852115" y="1952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CD3F38-7965-4B42-8DA3-CBE70AB068B9}">
      <dsp:nvSpPr>
        <dsp:cNvPr id="0" name=""/>
        <dsp:cNvSpPr/>
      </dsp:nvSpPr>
      <dsp:spPr>
        <a:xfrm>
          <a:off x="309860" y="2082285"/>
          <a:ext cx="852115" cy="195211"/>
        </a:xfrm>
        <a:custGeom>
          <a:avLst/>
          <a:gdLst/>
          <a:ahLst/>
          <a:cxnLst/>
          <a:rect l="0" t="0" r="0" b="0"/>
          <a:pathLst>
            <a:path>
              <a:moveTo>
                <a:pt x="852115" y="0"/>
              </a:moveTo>
              <a:lnTo>
                <a:pt x="852115" y="98380"/>
              </a:lnTo>
              <a:lnTo>
                <a:pt x="0" y="98380"/>
              </a:lnTo>
              <a:lnTo>
                <a:pt x="0" y="1952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668C1-1E9B-4804-9E93-4F595BE19292}">
      <dsp:nvSpPr>
        <dsp:cNvPr id="0" name=""/>
        <dsp:cNvSpPr/>
      </dsp:nvSpPr>
      <dsp:spPr>
        <a:xfrm>
          <a:off x="1161975" y="1267353"/>
          <a:ext cx="1278173" cy="195211"/>
        </a:xfrm>
        <a:custGeom>
          <a:avLst/>
          <a:gdLst/>
          <a:ahLst/>
          <a:cxnLst/>
          <a:rect l="0" t="0" r="0" b="0"/>
          <a:pathLst>
            <a:path>
              <a:moveTo>
                <a:pt x="1278173" y="0"/>
              </a:moveTo>
              <a:lnTo>
                <a:pt x="1278173" y="98380"/>
              </a:lnTo>
              <a:lnTo>
                <a:pt x="0" y="98380"/>
              </a:lnTo>
              <a:lnTo>
                <a:pt x="0" y="1952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A1854A-D78E-4776-8652-6CFD9AB34CC3}">
      <dsp:nvSpPr>
        <dsp:cNvPr id="0" name=""/>
        <dsp:cNvSpPr/>
      </dsp:nvSpPr>
      <dsp:spPr>
        <a:xfrm>
          <a:off x="2130288" y="647632"/>
          <a:ext cx="619720" cy="619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0DA613-D4BA-4544-BEF2-E0A457B01A13}">
      <dsp:nvSpPr>
        <dsp:cNvPr id="0" name=""/>
        <dsp:cNvSpPr/>
      </dsp:nvSpPr>
      <dsp:spPr>
        <a:xfrm>
          <a:off x="2750008" y="646083"/>
          <a:ext cx="929580" cy="619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>
        <a:off x="2750008" y="646083"/>
        <a:ext cx="929580" cy="619720"/>
      </dsp:txXfrm>
    </dsp:sp>
    <dsp:sp modelId="{FDCD8129-C63B-4BE7-A1E1-9C18434411A1}">
      <dsp:nvSpPr>
        <dsp:cNvPr id="0" name=""/>
        <dsp:cNvSpPr/>
      </dsp:nvSpPr>
      <dsp:spPr>
        <a:xfrm>
          <a:off x="852115" y="1462565"/>
          <a:ext cx="619720" cy="619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B3B84-070C-4BFD-9E0F-9B9D3CD41BD4}">
      <dsp:nvSpPr>
        <dsp:cNvPr id="0" name=""/>
        <dsp:cNvSpPr/>
      </dsp:nvSpPr>
      <dsp:spPr>
        <a:xfrm>
          <a:off x="1471835" y="1461015"/>
          <a:ext cx="929580" cy="619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>
        <a:off x="1471835" y="1461015"/>
        <a:ext cx="929580" cy="619720"/>
      </dsp:txXfrm>
    </dsp:sp>
    <dsp:sp modelId="{630805AB-3E45-4EEC-8D97-1E2739F6276B}">
      <dsp:nvSpPr>
        <dsp:cNvPr id="0" name=""/>
        <dsp:cNvSpPr/>
      </dsp:nvSpPr>
      <dsp:spPr>
        <a:xfrm>
          <a:off x="0" y="2277497"/>
          <a:ext cx="619720" cy="619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3AC7D-AACF-4F4F-BE1E-FEB80EAC7B4D}">
      <dsp:nvSpPr>
        <dsp:cNvPr id="0" name=""/>
        <dsp:cNvSpPr/>
      </dsp:nvSpPr>
      <dsp:spPr>
        <a:xfrm>
          <a:off x="619720" y="2275947"/>
          <a:ext cx="929580" cy="619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>
        <a:off x="619720" y="2275947"/>
        <a:ext cx="929580" cy="619720"/>
      </dsp:txXfrm>
    </dsp:sp>
    <dsp:sp modelId="{802449C0-8558-4400-BA7D-834D39CBEFA6}">
      <dsp:nvSpPr>
        <dsp:cNvPr id="0" name=""/>
        <dsp:cNvSpPr/>
      </dsp:nvSpPr>
      <dsp:spPr>
        <a:xfrm>
          <a:off x="1704230" y="2277497"/>
          <a:ext cx="619720" cy="619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FFD651-3C8B-4234-9D31-B15D7BC36785}">
      <dsp:nvSpPr>
        <dsp:cNvPr id="0" name=""/>
        <dsp:cNvSpPr/>
      </dsp:nvSpPr>
      <dsp:spPr>
        <a:xfrm>
          <a:off x="2323950" y="2275947"/>
          <a:ext cx="929580" cy="619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>
        <a:off x="2323950" y="2275947"/>
        <a:ext cx="929580" cy="619720"/>
      </dsp:txXfrm>
    </dsp:sp>
    <dsp:sp modelId="{61ECE16A-1F56-489E-838B-E89B02789847}">
      <dsp:nvSpPr>
        <dsp:cNvPr id="0" name=""/>
        <dsp:cNvSpPr/>
      </dsp:nvSpPr>
      <dsp:spPr>
        <a:xfrm>
          <a:off x="3408461" y="1462565"/>
          <a:ext cx="619720" cy="619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62F920-6043-4BFC-BE45-2BC9EAB1ADE8}">
      <dsp:nvSpPr>
        <dsp:cNvPr id="0" name=""/>
        <dsp:cNvSpPr/>
      </dsp:nvSpPr>
      <dsp:spPr>
        <a:xfrm>
          <a:off x="4028181" y="1461015"/>
          <a:ext cx="929580" cy="619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>
        <a:off x="4028181" y="1461015"/>
        <a:ext cx="929580" cy="619720"/>
      </dsp:txXfrm>
    </dsp:sp>
    <dsp:sp modelId="{EB2BCB5E-711C-4247-9147-EA7216F156C5}">
      <dsp:nvSpPr>
        <dsp:cNvPr id="0" name=""/>
        <dsp:cNvSpPr/>
      </dsp:nvSpPr>
      <dsp:spPr>
        <a:xfrm>
          <a:off x="3408461" y="2277497"/>
          <a:ext cx="619720" cy="619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6F857-01F8-4FDD-AD0E-5934F3883AD2}">
      <dsp:nvSpPr>
        <dsp:cNvPr id="0" name=""/>
        <dsp:cNvSpPr/>
      </dsp:nvSpPr>
      <dsp:spPr>
        <a:xfrm>
          <a:off x="4028181" y="2275947"/>
          <a:ext cx="929580" cy="619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>
        <a:off x="4028181" y="2275947"/>
        <a:ext cx="929580" cy="6197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EC86B0-4302-4EF8-B0A6-11D916E594A1}">
      <dsp:nvSpPr>
        <dsp:cNvPr id="0" name=""/>
        <dsp:cNvSpPr/>
      </dsp:nvSpPr>
      <dsp:spPr>
        <a:xfrm>
          <a:off x="1892491" y="1013016"/>
          <a:ext cx="777492" cy="7774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/>
        </a:p>
      </dsp:txBody>
      <dsp:txXfrm>
        <a:off x="2006352" y="1126877"/>
        <a:ext cx="549770" cy="549770"/>
      </dsp:txXfrm>
    </dsp:sp>
    <dsp:sp modelId="{351BB1D4-A133-4BE3-9A63-8595B242EE24}">
      <dsp:nvSpPr>
        <dsp:cNvPr id="0" name=""/>
        <dsp:cNvSpPr/>
      </dsp:nvSpPr>
      <dsp:spPr>
        <a:xfrm rot="16200000">
          <a:off x="2164226" y="880668"/>
          <a:ext cx="234021" cy="30673"/>
        </a:xfrm>
        <a:custGeom>
          <a:avLst/>
          <a:gdLst/>
          <a:ahLst/>
          <a:cxnLst/>
          <a:rect l="0" t="0" r="0" b="0"/>
          <a:pathLst>
            <a:path>
              <a:moveTo>
                <a:pt x="0" y="15336"/>
              </a:moveTo>
              <a:lnTo>
                <a:pt x="234021" y="153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500" kern="1200"/>
        </a:p>
      </dsp:txBody>
      <dsp:txXfrm>
        <a:off x="2275386" y="890154"/>
        <a:ext cx="11701" cy="11701"/>
      </dsp:txXfrm>
    </dsp:sp>
    <dsp:sp modelId="{9E696388-C2F5-42C0-A291-E1139C54655B}">
      <dsp:nvSpPr>
        <dsp:cNvPr id="0" name=""/>
        <dsp:cNvSpPr/>
      </dsp:nvSpPr>
      <dsp:spPr>
        <a:xfrm>
          <a:off x="1892491" y="1502"/>
          <a:ext cx="777492" cy="7774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/>
        </a:p>
      </dsp:txBody>
      <dsp:txXfrm>
        <a:off x="2006352" y="115363"/>
        <a:ext cx="549770" cy="549770"/>
      </dsp:txXfrm>
    </dsp:sp>
    <dsp:sp modelId="{DFEFB990-E06B-4BE0-B7C9-9346B05DF1CD}">
      <dsp:nvSpPr>
        <dsp:cNvPr id="0" name=""/>
        <dsp:cNvSpPr/>
      </dsp:nvSpPr>
      <dsp:spPr>
        <a:xfrm>
          <a:off x="2669983" y="1386425"/>
          <a:ext cx="234021" cy="30673"/>
        </a:xfrm>
        <a:custGeom>
          <a:avLst/>
          <a:gdLst/>
          <a:ahLst/>
          <a:cxnLst/>
          <a:rect l="0" t="0" r="0" b="0"/>
          <a:pathLst>
            <a:path>
              <a:moveTo>
                <a:pt x="0" y="15336"/>
              </a:moveTo>
              <a:lnTo>
                <a:pt x="234021" y="153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500" kern="1200"/>
        </a:p>
      </dsp:txBody>
      <dsp:txXfrm>
        <a:off x="2781143" y="1395911"/>
        <a:ext cx="11701" cy="11701"/>
      </dsp:txXfrm>
    </dsp:sp>
    <dsp:sp modelId="{47877535-2543-47B9-BA86-8112A91ED75E}">
      <dsp:nvSpPr>
        <dsp:cNvPr id="0" name=""/>
        <dsp:cNvSpPr/>
      </dsp:nvSpPr>
      <dsp:spPr>
        <a:xfrm>
          <a:off x="2904005" y="1013016"/>
          <a:ext cx="777492" cy="7774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/>
        </a:p>
      </dsp:txBody>
      <dsp:txXfrm>
        <a:off x="3017866" y="1126877"/>
        <a:ext cx="549770" cy="549770"/>
      </dsp:txXfrm>
    </dsp:sp>
    <dsp:sp modelId="{5B677566-4131-422F-B5AA-26E992265B50}">
      <dsp:nvSpPr>
        <dsp:cNvPr id="0" name=""/>
        <dsp:cNvSpPr/>
      </dsp:nvSpPr>
      <dsp:spPr>
        <a:xfrm rot="5400000">
          <a:off x="2164226" y="1892182"/>
          <a:ext cx="234021" cy="30673"/>
        </a:xfrm>
        <a:custGeom>
          <a:avLst/>
          <a:gdLst/>
          <a:ahLst/>
          <a:cxnLst/>
          <a:rect l="0" t="0" r="0" b="0"/>
          <a:pathLst>
            <a:path>
              <a:moveTo>
                <a:pt x="0" y="15336"/>
              </a:moveTo>
              <a:lnTo>
                <a:pt x="234021" y="153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500" kern="1200"/>
        </a:p>
      </dsp:txBody>
      <dsp:txXfrm>
        <a:off x="2275386" y="1901668"/>
        <a:ext cx="11701" cy="11701"/>
      </dsp:txXfrm>
    </dsp:sp>
    <dsp:sp modelId="{C73C0F6D-E38A-42C6-A08A-C8E15E33A910}">
      <dsp:nvSpPr>
        <dsp:cNvPr id="0" name=""/>
        <dsp:cNvSpPr/>
      </dsp:nvSpPr>
      <dsp:spPr>
        <a:xfrm>
          <a:off x="1892491" y="2024530"/>
          <a:ext cx="777492" cy="7774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/>
        </a:p>
      </dsp:txBody>
      <dsp:txXfrm>
        <a:off x="2006352" y="2138391"/>
        <a:ext cx="549770" cy="549770"/>
      </dsp:txXfrm>
    </dsp:sp>
    <dsp:sp modelId="{73D73484-BAB0-414A-A45C-0B7E2327A7DB}">
      <dsp:nvSpPr>
        <dsp:cNvPr id="0" name=""/>
        <dsp:cNvSpPr/>
      </dsp:nvSpPr>
      <dsp:spPr>
        <a:xfrm rot="10800000">
          <a:off x="1658469" y="1386425"/>
          <a:ext cx="234021" cy="30673"/>
        </a:xfrm>
        <a:custGeom>
          <a:avLst/>
          <a:gdLst/>
          <a:ahLst/>
          <a:cxnLst/>
          <a:rect l="0" t="0" r="0" b="0"/>
          <a:pathLst>
            <a:path>
              <a:moveTo>
                <a:pt x="0" y="15336"/>
              </a:moveTo>
              <a:lnTo>
                <a:pt x="234021" y="153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500" kern="1200"/>
        </a:p>
      </dsp:txBody>
      <dsp:txXfrm rot="10800000">
        <a:off x="1769629" y="1395911"/>
        <a:ext cx="11701" cy="11701"/>
      </dsp:txXfrm>
    </dsp:sp>
    <dsp:sp modelId="{5CAAB6C0-9BF7-423A-8BB7-2E3130C5F57E}">
      <dsp:nvSpPr>
        <dsp:cNvPr id="0" name=""/>
        <dsp:cNvSpPr/>
      </dsp:nvSpPr>
      <dsp:spPr>
        <a:xfrm>
          <a:off x="880977" y="1013016"/>
          <a:ext cx="777492" cy="7774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/>
        </a:p>
      </dsp:txBody>
      <dsp:txXfrm>
        <a:off x="994838" y="1126877"/>
        <a:ext cx="549770" cy="5497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2371A1-5E8C-41FB-8FEE-5CAFE481CA4A}">
      <dsp:nvSpPr>
        <dsp:cNvPr id="0" name=""/>
        <dsp:cNvSpPr/>
      </dsp:nvSpPr>
      <dsp:spPr>
        <a:xfrm>
          <a:off x="1064418" y="31650"/>
          <a:ext cx="1519237" cy="15192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3000" kern="1200"/>
        </a:p>
      </dsp:txBody>
      <dsp:txXfrm>
        <a:off x="1266983" y="297517"/>
        <a:ext cx="1114107" cy="683657"/>
      </dsp:txXfrm>
    </dsp:sp>
    <dsp:sp modelId="{A4F62A0E-E8BB-4930-9DA2-7789EE211953}">
      <dsp:nvSpPr>
        <dsp:cNvPr id="0" name=""/>
        <dsp:cNvSpPr/>
      </dsp:nvSpPr>
      <dsp:spPr>
        <a:xfrm>
          <a:off x="1612610" y="981174"/>
          <a:ext cx="1519237" cy="15192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400" kern="1200"/>
        </a:p>
      </dsp:txBody>
      <dsp:txXfrm>
        <a:off x="2077243" y="1373644"/>
        <a:ext cx="911542" cy="835580"/>
      </dsp:txXfrm>
    </dsp:sp>
    <dsp:sp modelId="{262592F8-FB60-4ED8-B55B-832AA2257B40}">
      <dsp:nvSpPr>
        <dsp:cNvPr id="0" name=""/>
        <dsp:cNvSpPr/>
      </dsp:nvSpPr>
      <dsp:spPr>
        <a:xfrm>
          <a:off x="516226" y="981174"/>
          <a:ext cx="1519237" cy="15192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400" kern="1200"/>
        </a:p>
      </dsp:txBody>
      <dsp:txXfrm>
        <a:off x="659288" y="1373644"/>
        <a:ext cx="911542" cy="835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B757E-210A-44ED-8101-D3BB1DE0DD95}" type="datetimeFigureOut">
              <a:rPr lang="fi-FI" smtClean="0"/>
              <a:t>31.10.2016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459DC-5DED-45D2-9A95-6F04C1D3CD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191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459DC-5DED-45D2-9A95-6F04C1D3CDE7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1242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Mitä suurempi kirkkausarvo, sitä puhtaampi väri.</a:t>
            </a:r>
            <a:r>
              <a:rPr lang="fi-FI" baseline="0" dirty="0" smtClean="0"/>
              <a:t> Kun kirkkausarvo on 0 % , väri on musta.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459DC-5DED-45D2-9A95-6F04C1D3CDE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4957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Signal</a:t>
            </a:r>
            <a:r>
              <a:rPr lang="fi-FI" dirty="0" smtClean="0"/>
              <a:t> to </a:t>
            </a:r>
            <a:r>
              <a:rPr lang="fi-FI" dirty="0" err="1" smtClean="0"/>
              <a:t>Noise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Ratio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459DC-5DED-45D2-9A95-6F04C1D3CDE7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7117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Leikkauksen jälki</a:t>
            </a:r>
            <a:r>
              <a:rPr lang="fi-FI" baseline="0" dirty="0" smtClean="0"/>
              <a:t> on tyylikkäämpi, koska leikkaus on piirretty haluttuun muotoon alusta lähtien. Painikkeen toteuttama muotoilu on karkeahko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459DC-5DED-45D2-9A95-6F04C1D3CDE7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462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Liikesuunta</a:t>
            </a:r>
            <a:r>
              <a:rPr lang="fi-FI" baseline="0" dirty="0" smtClean="0"/>
              <a:t> löytyy yleensä hahmon katseen perusteella.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459DC-5DED-45D2-9A95-6F04C1D3CDE7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439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Tee jotain yllättävää, se toimii aina.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459DC-5DED-45D2-9A95-6F04C1D3CDE7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014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459DC-5DED-45D2-9A95-6F04C1D3CDE7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8706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12.4.2016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58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12.4.2016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12.4.2016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73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12.4.2016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6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12.4.2016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20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12.4.2016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39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12.4.2016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21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12.4.2016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1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12.4.2016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5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12.4.2016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12.4.2016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583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12.4.2016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5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12.4.2016</a:t>
            </a:r>
            <a:endParaRPr lang="en-US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0"/>
            <a:ext cx="91425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81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Diaesityksen kokoaminen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Esitysgrafiikan perusteet</a:t>
            </a:r>
          </a:p>
          <a:p>
            <a:r>
              <a:rPr lang="fi-FI" sz="2800" dirty="0" smtClean="0"/>
              <a:t>Satu Andersin</a:t>
            </a:r>
            <a:endParaRPr lang="fi-FI" sz="2800" dirty="0"/>
          </a:p>
        </p:txBody>
      </p:sp>
      <p:sp>
        <p:nvSpPr>
          <p:cNvPr id="4" name="Tekstiruutu 3"/>
          <p:cNvSpPr txBox="1"/>
          <p:nvPr/>
        </p:nvSpPr>
        <p:spPr>
          <a:xfrm>
            <a:off x="784806" y="6273284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/>
              <a:t>12.4.2016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405144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Fontit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Fontti yleensä määritelty graafisessa ohjeessa.</a:t>
            </a:r>
          </a:p>
          <a:p>
            <a:r>
              <a:rPr lang="fi-FI" dirty="0" smtClean="0"/>
              <a:t>Huomioi miten selkeää ja luettavaa fontti on.</a:t>
            </a:r>
          </a:p>
          <a:p>
            <a:r>
              <a:rPr lang="fi-FI" dirty="0" smtClean="0"/>
              <a:t>Antiikva, esim. </a:t>
            </a:r>
            <a:r>
              <a:rPr lang="fi-FI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endParaRPr lang="fi-FI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dirty="0" smtClean="0"/>
              <a:t>Groteski, esim. </a:t>
            </a:r>
            <a:r>
              <a:rPr lang="fi-F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fi-F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dirty="0" smtClean="0"/>
              <a:t>2-3 fonttia riittää yhteen esitykseen; yksi otsikoille, toinen pidemmille tekstikokonaisuuksille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942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Fontit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Sopiva pistekoko – sellainen, jonka esitystapahtumalle varatun tilan viimeisellä penkkirivillä istuva pystyy lukemaan.</a:t>
            </a:r>
          </a:p>
          <a:p>
            <a:r>
              <a:rPr lang="fi-FI" dirty="0" smtClean="0"/>
              <a:t>Ei versaaleja (ei saa huutaa) – vaan gemenat, pienet kirjaimet ovat helppolukuisempia.</a:t>
            </a:r>
          </a:p>
          <a:p>
            <a:pPr lvl="1"/>
            <a:r>
              <a:rPr lang="fi-FI" dirty="0" smtClean="0"/>
              <a:t>Huom. kapiteeli – </a:t>
            </a:r>
            <a:r>
              <a:rPr lang="fi-FI" sz="3600" cap="small" dirty="0" smtClean="0"/>
              <a:t>Esimerkki kapiteelista…</a:t>
            </a:r>
            <a:endParaRPr lang="fi-FI" sz="3600" dirty="0" smtClean="0"/>
          </a:p>
          <a:p>
            <a:r>
              <a:rPr lang="fi-FI" dirty="0" smtClean="0"/>
              <a:t>Korostuskeinot – </a:t>
            </a:r>
            <a:r>
              <a:rPr lang="fi-FI" b="1" dirty="0" smtClean="0"/>
              <a:t>lihavointi</a:t>
            </a:r>
            <a:r>
              <a:rPr lang="fi-FI" dirty="0" smtClean="0"/>
              <a:t> paras esityksissä,</a:t>
            </a:r>
          </a:p>
          <a:p>
            <a:pPr lvl="1"/>
            <a:r>
              <a:rPr lang="fi-FI" dirty="0" smtClean="0"/>
              <a:t>ja mieluiten eri </a:t>
            </a:r>
            <a:r>
              <a:rPr lang="fi-FI" dirty="0" smtClean="0">
                <a:latin typeface="Calibri Light" panose="020F0302020204030204" pitchFamily="34" charset="0"/>
              </a:rPr>
              <a:t>kirjainleikkaukset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353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Segoe</a:t>
            </a:r>
            <a:r>
              <a:rPr lang="fi-FI" sz="3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i-FI" sz="3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Ul</a:t>
            </a:r>
            <a:endParaRPr lang="fi-FI" sz="36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i-FI" sz="3600" dirty="0" err="1" smtClean="0">
                <a:latin typeface="Segoe UI Light" panose="020B0502040204020203" pitchFamily="34" charset="0"/>
                <a:cs typeface="Arial" panose="020B0604020202020204" pitchFamily="34" charset="0"/>
              </a:rPr>
              <a:t>Segoe</a:t>
            </a:r>
            <a:r>
              <a:rPr lang="fi-FI" sz="3600" dirty="0" smtClean="0">
                <a:latin typeface="Segoe UI Light" panose="020B0502040204020203" pitchFamily="34" charset="0"/>
                <a:cs typeface="Arial" panose="020B0604020202020204" pitchFamily="34" charset="0"/>
              </a:rPr>
              <a:t> </a:t>
            </a:r>
            <a:r>
              <a:rPr lang="fi-FI" sz="3600" dirty="0" err="1" smtClean="0">
                <a:latin typeface="Segoe UI Light" panose="020B0502040204020203" pitchFamily="34" charset="0"/>
                <a:cs typeface="Arial" panose="020B0604020202020204" pitchFamily="34" charset="0"/>
              </a:rPr>
              <a:t>Ul</a:t>
            </a:r>
            <a:r>
              <a:rPr lang="fi-FI" sz="3600" dirty="0" smtClean="0">
                <a:latin typeface="Segoe UI Light" panose="020B0502040204020203" pitchFamily="34" charset="0"/>
                <a:cs typeface="Arial" panose="020B0604020202020204" pitchFamily="34" charset="0"/>
              </a:rPr>
              <a:t> </a:t>
            </a:r>
            <a:r>
              <a:rPr lang="fi-FI" sz="3600" dirty="0" err="1" smtClean="0">
                <a:latin typeface="Segoe UI Light" panose="020B0502040204020203" pitchFamily="34" charset="0"/>
                <a:cs typeface="Arial" panose="020B0604020202020204" pitchFamily="34" charset="0"/>
              </a:rPr>
              <a:t>light</a:t>
            </a:r>
            <a:endParaRPr lang="fi-FI" sz="3600" dirty="0" smtClean="0">
              <a:latin typeface="Segoe UI Light" panose="020B0502040204020203" pitchFamily="34" charset="0"/>
              <a:cs typeface="Arial" panose="020B0604020202020204" pitchFamily="34" charset="0"/>
            </a:endParaRPr>
          </a:p>
          <a:p>
            <a:r>
              <a:rPr lang="fi-FI" sz="3600" dirty="0" err="1" smtClean="0">
                <a:latin typeface="Segoe UI Semibold" panose="020B0702040204020203" pitchFamily="34" charset="0"/>
                <a:cs typeface="Arial" panose="020B0604020202020204" pitchFamily="34" charset="0"/>
              </a:rPr>
              <a:t>Segoe</a:t>
            </a:r>
            <a:r>
              <a:rPr lang="fi-FI" sz="3600" dirty="0" smtClean="0">
                <a:latin typeface="Segoe UI Semibold" panose="020B0702040204020203" pitchFamily="34" charset="0"/>
                <a:cs typeface="Arial" panose="020B0604020202020204" pitchFamily="34" charset="0"/>
              </a:rPr>
              <a:t> </a:t>
            </a:r>
            <a:r>
              <a:rPr lang="fi-FI" sz="3600" dirty="0" err="1" smtClean="0">
                <a:latin typeface="Segoe UI Semibold" panose="020B0702040204020203" pitchFamily="34" charset="0"/>
                <a:cs typeface="Arial" panose="020B0604020202020204" pitchFamily="34" charset="0"/>
              </a:rPr>
              <a:t>Ul</a:t>
            </a:r>
            <a:r>
              <a:rPr lang="fi-FI" sz="3600" dirty="0" smtClean="0">
                <a:latin typeface="Segoe UI Semibold" panose="020B0702040204020203" pitchFamily="34" charset="0"/>
                <a:cs typeface="Arial" panose="020B0604020202020204" pitchFamily="34" charset="0"/>
              </a:rPr>
              <a:t> </a:t>
            </a:r>
            <a:r>
              <a:rPr lang="fi-FI" sz="3600" dirty="0" err="1" smtClean="0">
                <a:latin typeface="Segoe UI Semibold" panose="020B0702040204020203" pitchFamily="34" charset="0"/>
                <a:cs typeface="Arial" panose="020B0604020202020204" pitchFamily="34" charset="0"/>
              </a:rPr>
              <a:t>Semibold</a:t>
            </a:r>
            <a:endParaRPr lang="fi-FI" sz="3600" dirty="0" smtClean="0">
              <a:latin typeface="Segoe UI Semibold" panose="020B0702040204020203" pitchFamily="34" charset="0"/>
              <a:cs typeface="Arial" panose="020B0604020202020204" pitchFamily="34" charset="0"/>
            </a:endParaRPr>
          </a:p>
          <a:p>
            <a:r>
              <a:rPr lang="fi-FI" sz="3600" dirty="0" err="1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Segoe</a:t>
            </a:r>
            <a:r>
              <a:rPr lang="fi-FI" sz="3600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fi-FI" sz="3600" dirty="0" err="1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Ul</a:t>
            </a:r>
            <a:r>
              <a:rPr lang="fi-FI" sz="3600" dirty="0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fi-FI" sz="3600" dirty="0" err="1" smtClean="0">
                <a:latin typeface="Segoe UI Semilight" panose="020B0402040204020203" pitchFamily="34" charset="0"/>
                <a:cs typeface="Segoe UI Semilight" panose="020B0402040204020203" pitchFamily="34" charset="0"/>
              </a:rPr>
              <a:t>Semilight</a:t>
            </a:r>
            <a:endParaRPr lang="fi-FI" sz="3600" dirty="0" smtClean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r>
              <a:rPr lang="fi-FI" sz="3600" dirty="0" err="1" smtClean="0">
                <a:latin typeface="Segoe UI Symbol" panose="020B0502040204020203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Segoe</a:t>
            </a:r>
            <a:r>
              <a:rPr lang="fi-FI" sz="3600" dirty="0" smtClean="0">
                <a:latin typeface="Segoe UI Symbol" panose="020B0502040204020203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 </a:t>
            </a:r>
            <a:r>
              <a:rPr lang="fi-FI" sz="3600" dirty="0" err="1" smtClean="0">
                <a:latin typeface="Segoe UI Symbol" panose="020B0502040204020203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Ul</a:t>
            </a:r>
            <a:r>
              <a:rPr lang="fi-FI" sz="3600" dirty="0" smtClean="0">
                <a:latin typeface="Segoe UI Symbol" panose="020B0502040204020203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 </a:t>
            </a:r>
            <a:r>
              <a:rPr lang="fi-FI" sz="3600" dirty="0" err="1" smtClean="0">
                <a:latin typeface="Segoe UI Symbol" panose="020B0502040204020203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Symbol</a:t>
            </a:r>
            <a:endParaRPr lang="fi-FI" sz="3600" dirty="0" smtClean="0">
              <a:latin typeface="Segoe UI Symbol" panose="020B0502040204020203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  <a:p>
            <a:endParaRPr lang="fi-FI" sz="3600" dirty="0" smtClean="0">
              <a:latin typeface="Segoe UI Symbol" panose="020B0502040204020203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  <a:p>
            <a:endParaRPr lang="fi-FI" sz="3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11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Mallit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Mallitiedosto (malli, </a:t>
            </a:r>
            <a:r>
              <a:rPr lang="fi-FI" dirty="0" err="1" smtClean="0"/>
              <a:t>template</a:t>
            </a:r>
            <a:r>
              <a:rPr lang="fi-FI" dirty="0" smtClean="0"/>
              <a:t>, teema)</a:t>
            </a:r>
          </a:p>
          <a:p>
            <a:pPr lvl="1"/>
            <a:r>
              <a:rPr lang="fi-FI" dirty="0" smtClean="0"/>
              <a:t>Esityksen pohjana käytettävä vakiotiedosto, johon määritelty väripaletti, fontit ja grafiikan oletusasetukset.</a:t>
            </a:r>
          </a:p>
          <a:p>
            <a:pPr lvl="1"/>
            <a:r>
              <a:rPr lang="fi-FI" dirty="0" smtClean="0"/>
              <a:t>Ohjelmien mukana tulevat ovat kaikille ’tuttuja’</a:t>
            </a:r>
          </a:p>
          <a:p>
            <a:pPr lvl="1"/>
            <a:r>
              <a:rPr lang="fi-FI" dirty="0" smtClean="0"/>
              <a:t>Mallin avulla:</a:t>
            </a:r>
          </a:p>
          <a:p>
            <a:pPr lvl="2"/>
            <a:r>
              <a:rPr lang="fi-FI" dirty="0" smtClean="0"/>
              <a:t>diaesitykseen yhdenmukainen ulkoasu</a:t>
            </a:r>
          </a:p>
          <a:p>
            <a:pPr lvl="2"/>
            <a:r>
              <a:rPr lang="fi-FI" dirty="0" smtClean="0"/>
              <a:t>ajankäytön helpottaminen rutiiniratkaisuilla ym.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116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Visuaalinen vaikuttaminen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Sommitteluperiaatteella saadaan sisällön tärkeimpiä osia erottumaan</a:t>
            </a:r>
          </a:p>
          <a:p>
            <a:r>
              <a:rPr lang="fi-FI" dirty="0" smtClean="0"/>
              <a:t>Kontrasti kiinnittää huomion, käytä sitä korostamiseen, esim.</a:t>
            </a:r>
          </a:p>
          <a:p>
            <a:pPr lvl="1"/>
            <a:r>
              <a:rPr lang="fi-FI" dirty="0" smtClean="0"/>
              <a:t>Värillä tai värin tummuusasteella</a:t>
            </a:r>
          </a:p>
          <a:p>
            <a:pPr lvl="1"/>
            <a:r>
              <a:rPr lang="fi-FI" dirty="0" smtClean="0"/>
              <a:t>Kokoerolla</a:t>
            </a:r>
          </a:p>
          <a:p>
            <a:pPr lvl="1"/>
            <a:r>
              <a:rPr lang="fi-FI" dirty="0" smtClean="0"/>
              <a:t>Poikkeavalla muodolla</a:t>
            </a:r>
          </a:p>
          <a:p>
            <a:pPr lvl="1"/>
            <a:r>
              <a:rPr lang="fi-FI" dirty="0" smtClean="0"/>
              <a:t>Objektien etäisyyden muutoksella</a:t>
            </a:r>
          </a:p>
          <a:p>
            <a:r>
              <a:rPr lang="fi-FI" dirty="0" smtClean="0"/>
              <a:t>Tilan käyttö</a:t>
            </a:r>
          </a:p>
          <a:p>
            <a:pPr lvl="1"/>
            <a:r>
              <a:rPr lang="fi-FI" dirty="0" smtClean="0"/>
              <a:t>Huomioi lukusuunta (vasemmalta oikealle </a:t>
            </a:r>
            <a:br>
              <a:rPr lang="fi-FI" dirty="0" smtClean="0"/>
            </a:br>
            <a:r>
              <a:rPr lang="fi-FI" dirty="0" smtClean="0"/>
              <a:t>ja ylhäältä alas)</a:t>
            </a:r>
          </a:p>
          <a:p>
            <a:pPr lvl="1"/>
            <a:r>
              <a:rPr lang="fi-FI" dirty="0" smtClean="0"/>
              <a:t>Liike jatkuu… esim. pyri sijoittamaan teksti siten, </a:t>
            </a:r>
            <a:br>
              <a:rPr lang="fi-FI" dirty="0" smtClean="0"/>
            </a:br>
            <a:r>
              <a:rPr lang="fi-FI" dirty="0" smtClean="0"/>
              <a:t>että kuvassa olevan ihmisen tms. olennon </a:t>
            </a:r>
            <a:br>
              <a:rPr lang="fi-FI" dirty="0" smtClean="0"/>
            </a:br>
            <a:r>
              <a:rPr lang="fi-FI" dirty="0" smtClean="0"/>
              <a:t>katse kohdistuu siihen.</a:t>
            </a:r>
          </a:p>
          <a:p>
            <a:pPr lvl="1"/>
            <a:r>
              <a:rPr lang="fi-FI" dirty="0" smtClean="0"/>
              <a:t>Palstoitus ja ruudukko ryhdistävät</a:t>
            </a:r>
          </a:p>
          <a:p>
            <a:pPr lvl="1"/>
            <a:r>
              <a:rPr lang="fi-FI" dirty="0" smtClean="0"/>
              <a:t>Ryhmittely animaation avulla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7" t="2271" r="52772" b="13710"/>
          <a:stretch/>
        </p:blipFill>
        <p:spPr>
          <a:xfrm>
            <a:off x="6366682" y="3261175"/>
            <a:ext cx="2634018" cy="28649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0556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Kuvat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Hyvän kuvamateriaalin avulla voi esittää paljon informaatiota pienessä tilassa, kuitenkin selkeästi.</a:t>
            </a:r>
          </a:p>
          <a:p>
            <a:r>
              <a:rPr lang="fi-FI" dirty="0" smtClean="0"/>
              <a:t>Kuvan tulee olla laadultaan tarkoitukseen sopiva ja sen on tuettava viestin välittämistä.</a:t>
            </a:r>
          </a:p>
          <a:p>
            <a:r>
              <a:rPr lang="fi-FI" dirty="0" smtClean="0"/>
              <a:t>Harkitse kuvakliseitä, esim. </a:t>
            </a:r>
          </a:p>
          <a:p>
            <a:pPr marL="800100" lvl="2" indent="0">
              <a:buNone/>
            </a:pPr>
            <a:r>
              <a:rPr lang="fi-FI" sz="2800" dirty="0" smtClean="0"/>
              <a:t>Kumppanuus</a:t>
            </a: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638" y="4701298"/>
            <a:ext cx="2157411" cy="1212191"/>
          </a:xfrm>
          <a:prstGeom prst="rect">
            <a:avLst/>
          </a:prstGeom>
        </p:spPr>
      </p:pic>
      <p:cxnSp>
        <p:nvCxnSpPr>
          <p:cNvPr id="6" name="Suora yhdysviiva 5"/>
          <p:cNvCxnSpPr/>
          <p:nvPr/>
        </p:nvCxnSpPr>
        <p:spPr>
          <a:xfrm>
            <a:off x="3891955" y="5100851"/>
            <a:ext cx="66639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27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429000"/>
            <a:ext cx="4024312" cy="2680711"/>
          </a:xfrm>
        </p:spPr>
      </p:pic>
      <p:pic>
        <p:nvPicPr>
          <p:cNvPr id="5" name="Sisällön paikkamerkki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79" y="725967"/>
            <a:ext cx="4057822" cy="2703033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514179" y="101958"/>
            <a:ext cx="4057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Kuva peittää lähes koko sivun, mutta reunoille jää tyhjää tilaa…</a:t>
            </a:r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4572001" y="5479613"/>
            <a:ext cx="4057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Kuva peittää lähes koko sivun, mutta reunoille jää tyhjää tilaa…</a:t>
            </a:r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928688" y="4886325"/>
            <a:ext cx="2721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Miksi jättää tyhjiä reunoja?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235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Teksti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Tekstiä sopivasti silloin, kun materiaali toimii, tee ero diaesityksen ja asiakirjan välille.</a:t>
            </a:r>
          </a:p>
          <a:p>
            <a:r>
              <a:rPr lang="fi-FI" dirty="0" smtClean="0"/>
              <a:t>Tiivis teksti. Esittäjä myös mukana ja tärkein sisältö on puheessa.</a:t>
            </a:r>
          </a:p>
          <a:p>
            <a:r>
              <a:rPr lang="fi-FI" dirty="0" smtClean="0"/>
              <a:t>Hyvä luettelo voi olla paras keino asian esittämiseksi.</a:t>
            </a:r>
          </a:p>
          <a:p>
            <a:r>
              <a:rPr lang="fi-FI" dirty="0" smtClean="0"/>
              <a:t>Otsikon tarkoitus on ohjata lukija katsomaan sisältöä esitystilanteen mukaisesta näkökulmasta.</a:t>
            </a:r>
          </a:p>
          <a:p>
            <a:r>
              <a:rPr lang="fi-FI" dirty="0" smtClean="0"/>
              <a:t>Sivu(dia)numeroinnin käyttö?</a:t>
            </a:r>
          </a:p>
        </p:txBody>
      </p:sp>
    </p:spTree>
    <p:extLst>
      <p:ext uri="{BB962C8B-B14F-4D97-AF65-F5344CB8AC3E}">
        <p14:creationId xmlns:p14="http://schemas.microsoft.com/office/powerpoint/2010/main" val="72276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Mitä tieto merkitsee sinulle?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Tiedon tallentamiseen ja hakemiseen tarvittavan työkalun pitää olla aina saatavilla.</a:t>
            </a:r>
          </a:p>
          <a:p>
            <a:r>
              <a:rPr lang="fi-FI" dirty="0" smtClean="0"/>
              <a:t>Tieto pitää pystyä varmuuskopioimaan.</a:t>
            </a:r>
          </a:p>
          <a:p>
            <a:r>
              <a:rPr lang="fi-FI" dirty="0" smtClean="0"/>
              <a:t>Tärkeiden tietojen pitää löytyä kaikista laitteistani ja olla aina ajan tasalla.</a:t>
            </a:r>
          </a:p>
          <a:p>
            <a:r>
              <a:rPr lang="fi-FI" dirty="0" smtClean="0"/>
              <a:t>Tieto pitää pystyä jakamaan.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754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914525" y="3164680"/>
            <a:ext cx="5643563" cy="8747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3600" dirty="0" smtClean="0"/>
              <a:t>Mitä tieto merkitsee sinulle!</a:t>
            </a:r>
            <a:endParaRPr lang="fi-FI" sz="3600" dirty="0"/>
          </a:p>
        </p:txBody>
      </p:sp>
      <p:sp>
        <p:nvSpPr>
          <p:cNvPr id="6" name="Kuvaselitesuorakulmio 5"/>
          <p:cNvSpPr/>
          <p:nvPr/>
        </p:nvSpPr>
        <p:spPr>
          <a:xfrm>
            <a:off x="1050131" y="1257300"/>
            <a:ext cx="2657475" cy="1285875"/>
          </a:xfrm>
          <a:prstGeom prst="wedgeRectCallout">
            <a:avLst>
              <a:gd name="adj1" fmla="val 47447"/>
              <a:gd name="adj2" fmla="val 7138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Tieto pitää pystyä varmuuskopioimaan!</a:t>
            </a:r>
            <a:endParaRPr lang="fi-FI" dirty="0"/>
          </a:p>
        </p:txBody>
      </p:sp>
      <p:sp>
        <p:nvSpPr>
          <p:cNvPr id="7" name="Kuvaselitesuorakulmio 6"/>
          <p:cNvSpPr/>
          <p:nvPr/>
        </p:nvSpPr>
        <p:spPr>
          <a:xfrm>
            <a:off x="1157287" y="4514851"/>
            <a:ext cx="2657475" cy="1285875"/>
          </a:xfrm>
          <a:prstGeom prst="wedgeRectCallout">
            <a:avLst>
              <a:gd name="adj1" fmla="val 46909"/>
              <a:gd name="adj2" fmla="val -775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Tiedon tallentamiseen ja hakemiseen tarvittavan työkalun pitää olla aina saatavilla.</a:t>
            </a:r>
            <a:endParaRPr lang="fi-FI" dirty="0"/>
          </a:p>
        </p:txBody>
      </p:sp>
      <p:sp>
        <p:nvSpPr>
          <p:cNvPr id="8" name="Kuvaselitesuorakulmio 7"/>
          <p:cNvSpPr/>
          <p:nvPr/>
        </p:nvSpPr>
        <p:spPr>
          <a:xfrm>
            <a:off x="5364956" y="4503735"/>
            <a:ext cx="2657475" cy="1285875"/>
          </a:xfrm>
          <a:prstGeom prst="wedgeRectCallout">
            <a:avLst>
              <a:gd name="adj1" fmla="val -49865"/>
              <a:gd name="adj2" fmla="val -741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Tieto pitää pystyä jakamaan.</a:t>
            </a:r>
            <a:endParaRPr lang="fi-FI" dirty="0"/>
          </a:p>
        </p:txBody>
      </p:sp>
      <p:sp>
        <p:nvSpPr>
          <p:cNvPr id="9" name="Kuvaselitesuorakulmio 8"/>
          <p:cNvSpPr/>
          <p:nvPr/>
        </p:nvSpPr>
        <p:spPr>
          <a:xfrm>
            <a:off x="5364956" y="1257299"/>
            <a:ext cx="2657475" cy="1285875"/>
          </a:xfrm>
          <a:prstGeom prst="wedgeRectCallout">
            <a:avLst>
              <a:gd name="adj1" fmla="val -49327"/>
              <a:gd name="adj2" fmla="val 791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Tärkeiden tietojen pitää löytyä kaikista laitteistani ja olla aina ajan tasalla.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22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Ulkoasun perusta - </a:t>
            </a:r>
            <a:r>
              <a:rPr lang="fi-FI" dirty="0" smtClean="0">
                <a:solidFill>
                  <a:srgbClr val="FFC000"/>
                </a:solidFill>
              </a:rPr>
              <a:t>värit</a:t>
            </a:r>
            <a:endParaRPr lang="fi-FI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71575" algn="l"/>
              </a:tabLst>
            </a:pPr>
            <a:r>
              <a:rPr lang="fi-FI" dirty="0" smtClean="0"/>
              <a:t>Väri korostaa, ohjaa ja vaikuttaa tunteisiin</a:t>
            </a:r>
          </a:p>
          <a:p>
            <a:pPr>
              <a:tabLst>
                <a:tab pos="1171575" algn="l"/>
              </a:tabLst>
            </a:pPr>
            <a:r>
              <a:rPr lang="fi-FI" dirty="0" smtClean="0"/>
              <a:t>Kuvaa ympäröivää todellisuutta</a:t>
            </a:r>
          </a:p>
          <a:p>
            <a:pPr>
              <a:tabLst>
                <a:tab pos="1171575" algn="l"/>
              </a:tabLst>
            </a:pPr>
            <a:r>
              <a:rPr lang="fi-FI" dirty="0" smtClean="0"/>
              <a:t>Välittää tunnetiloja</a:t>
            </a:r>
          </a:p>
          <a:p>
            <a:pPr>
              <a:tabLst>
                <a:tab pos="1171575" algn="l"/>
              </a:tabLst>
            </a:pPr>
            <a:r>
              <a:rPr lang="fi-FI" dirty="0" smtClean="0"/>
              <a:t>Värien avulla erotellaan, ryhmitellään, luokitellaan</a:t>
            </a:r>
          </a:p>
          <a:p>
            <a:pPr>
              <a:tabLst>
                <a:tab pos="1171575" algn="l"/>
              </a:tabLst>
            </a:pPr>
            <a:r>
              <a:rPr lang="fi-FI" dirty="0" smtClean="0"/>
              <a:t>Miellyttävä esitys vai ei</a:t>
            </a:r>
          </a:p>
          <a:p>
            <a:pPr>
              <a:tabLst>
                <a:tab pos="1171575" algn="l"/>
              </a:tabLst>
            </a:pPr>
            <a:r>
              <a:rPr lang="fi-FI" dirty="0" smtClean="0"/>
              <a:t>Korostus- ja tehovärien käytön oltava johdonmukaista</a:t>
            </a:r>
          </a:p>
          <a:p>
            <a:pPr>
              <a:tabLst>
                <a:tab pos="1171575" algn="l"/>
              </a:tabLst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621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Ensimmäisen sivun perustietoja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Esityksen otsikko</a:t>
            </a:r>
          </a:p>
          <a:p>
            <a:r>
              <a:rPr lang="fi-FI" dirty="0" smtClean="0"/>
              <a:t>Esityksen pitäjän nimi</a:t>
            </a:r>
          </a:p>
          <a:p>
            <a:r>
              <a:rPr lang="fi-FI" dirty="0" smtClean="0"/>
              <a:t>Esityksen pitäjän edustaman organisaation nimi tai yrityksen nimi</a:t>
            </a:r>
          </a:p>
          <a:p>
            <a:r>
              <a:rPr lang="fi-FI" dirty="0" smtClean="0"/>
              <a:t>Tilaisuuden nimi ja päivämäärä</a:t>
            </a:r>
          </a:p>
          <a:p>
            <a:r>
              <a:rPr lang="fi-FI" dirty="0" smtClean="0"/>
              <a:t>Valintasi mukaan aiheeseen liittyvä kuva tai yrityksen graafista ilmettä mukaileva grafiikka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835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Kaavakuvat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Prosessit</a:t>
            </a:r>
          </a:p>
          <a:p>
            <a:pPr lvl="1"/>
            <a:r>
              <a:rPr lang="fi-FI" dirty="0" smtClean="0"/>
              <a:t>Lineaarinen (alku – loppu)</a:t>
            </a:r>
          </a:p>
          <a:p>
            <a:pPr lvl="1"/>
            <a:r>
              <a:rPr lang="fi-FI" dirty="0" smtClean="0"/>
              <a:t>Syklinen (silmukka)</a:t>
            </a:r>
          </a:p>
          <a:p>
            <a:pPr lvl="1"/>
            <a:r>
              <a:rPr lang="fi-FI" dirty="0" smtClean="0"/>
              <a:t>Monitahoinen (voi haarautua…)</a:t>
            </a:r>
          </a:p>
          <a:p>
            <a:pPr lvl="1"/>
            <a:endParaRPr lang="fi-FI" dirty="0"/>
          </a:p>
        </p:txBody>
      </p:sp>
      <p:sp>
        <p:nvSpPr>
          <p:cNvPr id="4" name="Pyöristetty suorakulmio 3"/>
          <p:cNvSpPr/>
          <p:nvPr/>
        </p:nvSpPr>
        <p:spPr>
          <a:xfrm>
            <a:off x="1557338" y="4314828"/>
            <a:ext cx="1414462" cy="62865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Vaihe 1</a:t>
            </a:r>
            <a:endParaRPr lang="fi-FI" dirty="0"/>
          </a:p>
        </p:txBody>
      </p:sp>
      <p:sp>
        <p:nvSpPr>
          <p:cNvPr id="5" name="Pyöristetty suorakulmio 4"/>
          <p:cNvSpPr/>
          <p:nvPr/>
        </p:nvSpPr>
        <p:spPr>
          <a:xfrm>
            <a:off x="3864769" y="4314828"/>
            <a:ext cx="1414462" cy="62865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Vaihe 2</a:t>
            </a:r>
            <a:endParaRPr lang="fi-FI" dirty="0"/>
          </a:p>
        </p:txBody>
      </p:sp>
      <p:sp>
        <p:nvSpPr>
          <p:cNvPr id="6" name="Pyöristetty suorakulmio 5"/>
          <p:cNvSpPr/>
          <p:nvPr/>
        </p:nvSpPr>
        <p:spPr>
          <a:xfrm>
            <a:off x="6172200" y="4314828"/>
            <a:ext cx="1414462" cy="62865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Vaihe 3</a:t>
            </a:r>
            <a:endParaRPr lang="fi-FI" dirty="0"/>
          </a:p>
        </p:txBody>
      </p:sp>
      <p:sp>
        <p:nvSpPr>
          <p:cNvPr id="7" name="Nuoli oikealle 6"/>
          <p:cNvSpPr/>
          <p:nvPr/>
        </p:nvSpPr>
        <p:spPr>
          <a:xfrm>
            <a:off x="3261121" y="4486278"/>
            <a:ext cx="314327" cy="28575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Nuoli oikealle 7"/>
          <p:cNvSpPr/>
          <p:nvPr/>
        </p:nvSpPr>
        <p:spPr>
          <a:xfrm>
            <a:off x="5568552" y="4457704"/>
            <a:ext cx="314327" cy="28575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86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Kaavakuvat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Hierarkkiset rakenteet</a:t>
            </a:r>
          </a:p>
          <a:p>
            <a:pPr lvl="1"/>
            <a:r>
              <a:rPr lang="fi-FI" dirty="0" smtClean="0"/>
              <a:t>Puu (organisaatiokaaviot)</a:t>
            </a:r>
          </a:p>
          <a:p>
            <a:pPr lvl="1"/>
            <a:r>
              <a:rPr lang="fi-FI" dirty="0" smtClean="0"/>
              <a:t>Muu hierarkia</a:t>
            </a:r>
            <a:endParaRPr lang="fi-FI" dirty="0"/>
          </a:p>
        </p:txBody>
      </p:sp>
      <p:graphicFrame>
        <p:nvGraphicFramePr>
          <p:cNvPr id="5" name="Sisällön paikkamerkk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3058244"/>
              </p:ext>
            </p:extLst>
          </p:nvPr>
        </p:nvGraphicFramePr>
        <p:xfrm>
          <a:off x="3343276" y="3114674"/>
          <a:ext cx="4957762" cy="3543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9089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Kaavakuvat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Ryhmät ja klusterit</a:t>
            </a:r>
          </a:p>
          <a:p>
            <a:pPr lvl="1"/>
            <a:r>
              <a:rPr lang="fi-FI" dirty="0" smtClean="0"/>
              <a:t>Jos kuviossa on keskipiste, sen ja reunaosien välillä on vuorovaikutusta</a:t>
            </a:r>
            <a:endParaRPr lang="fi-FI" dirty="0"/>
          </a:p>
        </p:txBody>
      </p:sp>
      <p:graphicFrame>
        <p:nvGraphicFramePr>
          <p:cNvPr id="6" name="Kaaviokuva 5"/>
          <p:cNvGraphicFramePr/>
          <p:nvPr>
            <p:extLst>
              <p:ext uri="{D42A27DB-BD31-4B8C-83A1-F6EECF244321}">
                <p14:modId xmlns:p14="http://schemas.microsoft.com/office/powerpoint/2010/main" val="303974866"/>
              </p:ext>
            </p:extLst>
          </p:nvPr>
        </p:nvGraphicFramePr>
        <p:xfrm>
          <a:off x="609600" y="3294063"/>
          <a:ext cx="4562475" cy="2803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Kaaviokuva 6"/>
          <p:cNvGraphicFramePr/>
          <p:nvPr>
            <p:extLst>
              <p:ext uri="{D42A27DB-BD31-4B8C-83A1-F6EECF244321}">
                <p14:modId xmlns:p14="http://schemas.microsoft.com/office/powerpoint/2010/main" val="2194002770"/>
              </p:ext>
            </p:extLst>
          </p:nvPr>
        </p:nvGraphicFramePr>
        <p:xfrm>
          <a:off x="5038725" y="2597149"/>
          <a:ext cx="3648075" cy="2532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5703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Numerotieto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Visuaalinen esitys on tehokas tapa välittää numerotiedon sisältämä teksti.</a:t>
            </a:r>
          </a:p>
          <a:p>
            <a:r>
              <a:rPr lang="fi-FI" dirty="0" smtClean="0"/>
              <a:t>Kaavio, teksti vai taulukko?</a:t>
            </a:r>
          </a:p>
          <a:p>
            <a:pPr lvl="1"/>
            <a:r>
              <a:rPr lang="fi-FI" b="1" dirty="0" smtClean="0"/>
              <a:t>Kaavio</a:t>
            </a:r>
            <a:r>
              <a:rPr lang="fi-FI" dirty="0" smtClean="0"/>
              <a:t> välittää paljon tieto pienessä paketissa.</a:t>
            </a:r>
          </a:p>
          <a:p>
            <a:pPr lvl="1"/>
            <a:r>
              <a:rPr lang="fi-FI" b="1" dirty="0" smtClean="0"/>
              <a:t>Taulukko</a:t>
            </a:r>
            <a:r>
              <a:rPr lang="fi-FI" dirty="0" smtClean="0"/>
              <a:t> sopii täsmällisen perustiedon näyttämiseen.</a:t>
            </a:r>
          </a:p>
          <a:p>
            <a:pPr lvl="1"/>
            <a:r>
              <a:rPr lang="fi-FI" b="1" dirty="0" smtClean="0"/>
              <a:t>Tekstillä</a:t>
            </a:r>
            <a:r>
              <a:rPr lang="fi-FI" dirty="0" smtClean="0"/>
              <a:t> täydennetään muita sisältöjä.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17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4087"/>
          </a:xfrm>
        </p:spPr>
        <p:txBody>
          <a:bodyPr/>
          <a:lstStyle/>
          <a:p>
            <a:pPr algn="l"/>
            <a:r>
              <a:rPr lang="fi-FI" dirty="0" smtClean="0"/>
              <a:t>Kaaviotyypit</a:t>
            </a:r>
            <a:endParaRPr lang="fi-FI" dirty="0"/>
          </a:p>
        </p:txBody>
      </p:sp>
      <p:graphicFrame>
        <p:nvGraphicFramePr>
          <p:cNvPr id="12" name="Sisällön paikkamerkki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97324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Kaavio 12"/>
          <p:cNvGraphicFramePr/>
          <p:nvPr>
            <p:extLst>
              <p:ext uri="{D42A27DB-BD31-4B8C-83A1-F6EECF244321}">
                <p14:modId xmlns:p14="http://schemas.microsoft.com/office/powerpoint/2010/main" val="1477148070"/>
              </p:ext>
            </p:extLst>
          </p:nvPr>
        </p:nvGraphicFramePr>
        <p:xfrm>
          <a:off x="4789715" y="653143"/>
          <a:ext cx="3325586" cy="2575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Kaavio 13"/>
          <p:cNvGraphicFramePr/>
          <p:nvPr>
            <p:extLst>
              <p:ext uri="{D42A27DB-BD31-4B8C-83A1-F6EECF244321}">
                <p14:modId xmlns:p14="http://schemas.microsoft.com/office/powerpoint/2010/main" val="1317970737"/>
              </p:ext>
            </p:extLst>
          </p:nvPr>
        </p:nvGraphicFramePr>
        <p:xfrm>
          <a:off x="4040188" y="3429000"/>
          <a:ext cx="4246562" cy="2779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2268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Outi Lammi: Viesti ja vaikuta – käsikirja presentaatioiden pitäjälle, 2015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142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Värisanasto</a:t>
            </a:r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smtClean="0">
                <a:solidFill>
                  <a:srgbClr val="FFC000"/>
                </a:solidFill>
              </a:rPr>
              <a:t>Sävy</a:t>
            </a:r>
            <a:r>
              <a:rPr lang="fi-FI" dirty="0" smtClean="0">
                <a:solidFill>
                  <a:srgbClr val="FFC000"/>
                </a:solidFill>
              </a:rPr>
              <a:t> </a:t>
            </a:r>
            <a:r>
              <a:rPr lang="fi-FI" dirty="0" smtClean="0"/>
              <a:t>– valon aallonpituus, josta puhuttaessa käytetään värin nimeä; punainen, vihreä jne.</a:t>
            </a:r>
          </a:p>
          <a:p>
            <a:r>
              <a:rPr lang="fi-FI" b="1" dirty="0" smtClean="0">
                <a:solidFill>
                  <a:srgbClr val="FFFF00"/>
                </a:solidFill>
              </a:rPr>
              <a:t>Kirkkaus</a:t>
            </a:r>
            <a:r>
              <a:rPr lang="fi-FI" dirty="0" smtClean="0">
                <a:solidFill>
                  <a:srgbClr val="FFFF00"/>
                </a:solidFill>
              </a:rPr>
              <a:t> </a:t>
            </a:r>
            <a:r>
              <a:rPr lang="fi-FI" dirty="0" smtClean="0"/>
              <a:t>– viittaa värin tummuusasteeseen ja kertoo miten kaukana väri on mustasta tai valkoisesta.</a:t>
            </a:r>
          </a:p>
          <a:p>
            <a:r>
              <a:rPr lang="fi-FI" b="1" dirty="0" smtClean="0">
                <a:solidFill>
                  <a:schemeClr val="accent6"/>
                </a:solidFill>
              </a:rPr>
              <a:t>Kylläisyys</a:t>
            </a:r>
            <a:r>
              <a:rPr lang="fi-FI" dirty="0" smtClean="0">
                <a:solidFill>
                  <a:srgbClr val="FFC000"/>
                </a:solidFill>
              </a:rPr>
              <a:t> </a:t>
            </a:r>
            <a:r>
              <a:rPr lang="fi-FI" dirty="0" smtClean="0"/>
              <a:t>– tarkoittaa väripitoisuutta ja se ilmoitetaan prosentteina. </a:t>
            </a:r>
          </a:p>
          <a:p>
            <a:pPr lvl="1"/>
            <a:r>
              <a:rPr lang="fi-FI" dirty="0" smtClean="0"/>
              <a:t>Kun väriä laimennetaan lisäämällä valkoista, sen kylläisyys vähenee (vrt. pastellit).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116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Värit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Kun edustetaan yritystä tai yhteisöä ulospäin, esitysmateriaalin ulkoasun tulisi olla yhdenmukainen yrityksestä sekä sen palveluista/tuotteista kertovan materiaalin kanssa (graafinen ohjeistus).</a:t>
            </a:r>
          </a:p>
          <a:p>
            <a:r>
              <a:rPr lang="fi-FI" dirty="0" smtClean="0"/>
              <a:t>Väri- ja fonttiyhdistelmät!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308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Värien merkityksestä…</a:t>
            </a:r>
            <a:endParaRPr lang="fi-FI" dirty="0"/>
          </a:p>
        </p:txBody>
      </p:sp>
      <p:sp>
        <p:nvSpPr>
          <p:cNvPr id="10" name="Sisällön paikkamerkki 9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 smtClean="0">
                <a:solidFill>
                  <a:srgbClr val="FFFF00"/>
                </a:solidFill>
              </a:rPr>
              <a:t>Keltainen</a:t>
            </a:r>
          </a:p>
          <a:p>
            <a:r>
              <a:rPr lang="fi-FI" b="1" dirty="0" smtClean="0">
                <a:solidFill>
                  <a:srgbClr val="FF9900"/>
                </a:solidFill>
              </a:rPr>
              <a:t>Oranssi</a:t>
            </a:r>
            <a:r>
              <a:rPr lang="fi-FI" b="1" dirty="0" smtClean="0"/>
              <a:t>		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Punainen</a:t>
            </a:r>
          </a:p>
          <a:p>
            <a:r>
              <a:rPr lang="fi-FI" b="1" dirty="0" smtClean="0">
                <a:solidFill>
                  <a:schemeClr val="accent6">
                    <a:lumMod val="50000"/>
                  </a:schemeClr>
                </a:solidFill>
              </a:rPr>
              <a:t>Ruskea</a:t>
            </a:r>
          </a:p>
          <a:p>
            <a:endParaRPr lang="fi-FI" b="1" dirty="0"/>
          </a:p>
          <a:p>
            <a:r>
              <a:rPr lang="fi-FI" b="1" dirty="0" smtClean="0">
                <a:solidFill>
                  <a:schemeClr val="tx2"/>
                </a:solidFill>
              </a:rPr>
              <a:t>Sininen</a:t>
            </a:r>
          </a:p>
          <a:p>
            <a:r>
              <a:rPr lang="fi-FI" b="1" dirty="0" smtClean="0">
                <a:solidFill>
                  <a:srgbClr val="00B050"/>
                </a:solidFill>
              </a:rPr>
              <a:t>Vihreä</a:t>
            </a:r>
          </a:p>
          <a:p>
            <a:r>
              <a:rPr lang="fi-FI" b="1" dirty="0" smtClean="0">
                <a:solidFill>
                  <a:srgbClr val="7030A0"/>
                </a:solidFill>
              </a:rPr>
              <a:t>Violetti</a:t>
            </a:r>
          </a:p>
          <a:p>
            <a:r>
              <a:rPr lang="fi-FI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Valkoinen</a:t>
            </a:r>
            <a:r>
              <a:rPr lang="fi-FI" b="1" dirty="0" err="1" smtClean="0">
                <a:solidFill>
                  <a:schemeClr val="bg1"/>
                </a:solidFill>
              </a:rPr>
              <a:t>n</a:t>
            </a:r>
            <a:endParaRPr lang="fi-FI" b="1" dirty="0" smtClean="0">
              <a:solidFill>
                <a:schemeClr val="bg1"/>
              </a:solidFill>
            </a:endParaRPr>
          </a:p>
          <a:p>
            <a:r>
              <a:rPr lang="fi-FI" b="1" dirty="0" smtClean="0"/>
              <a:t>Musta</a:t>
            </a:r>
          </a:p>
          <a:p>
            <a:r>
              <a:rPr lang="fi-FI" b="1" dirty="0" smtClean="0">
                <a:solidFill>
                  <a:schemeClr val="bg1">
                    <a:lumMod val="65000"/>
                  </a:schemeClr>
                </a:solidFill>
              </a:rPr>
              <a:t>Harmaa</a:t>
            </a:r>
            <a:endParaRPr lang="fi-FI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4"/>
          </p:nvPr>
        </p:nvSpPr>
        <p:spPr>
          <a:xfrm>
            <a:off x="3743325" y="2174875"/>
            <a:ext cx="4943475" cy="39512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sz="2200" dirty="0"/>
              <a:t>Lämmin myönteinen, eloisa</a:t>
            </a:r>
          </a:p>
          <a:p>
            <a:pPr>
              <a:lnSpc>
                <a:spcPct val="80000"/>
              </a:lnSpc>
            </a:pPr>
            <a:r>
              <a:rPr lang="fi-FI" sz="2200" dirty="0"/>
              <a:t>Positiivinen, energinen, raikas</a:t>
            </a:r>
          </a:p>
          <a:p>
            <a:pPr>
              <a:lnSpc>
                <a:spcPct val="80000"/>
              </a:lnSpc>
            </a:pPr>
            <a:r>
              <a:rPr lang="fi-FI" sz="2200" dirty="0"/>
              <a:t>Aktiivinen, päällekäyvä, jännittävä</a:t>
            </a:r>
          </a:p>
          <a:p>
            <a:pPr>
              <a:lnSpc>
                <a:spcPct val="80000"/>
              </a:lnSpc>
            </a:pPr>
            <a:r>
              <a:rPr lang="fi-FI" sz="2200" dirty="0"/>
              <a:t>Konservatiivinen, sosiaalinen, tunnollinen, turvallinen</a:t>
            </a:r>
          </a:p>
          <a:p>
            <a:pPr>
              <a:lnSpc>
                <a:spcPct val="80000"/>
              </a:lnSpc>
            </a:pPr>
            <a:r>
              <a:rPr lang="fi-FI" sz="2200" dirty="0"/>
              <a:t>Etäinen, rauhoittava, viileä</a:t>
            </a:r>
          </a:p>
          <a:p>
            <a:pPr>
              <a:lnSpc>
                <a:spcPct val="80000"/>
              </a:lnSpc>
            </a:pPr>
            <a:r>
              <a:rPr lang="fi-FI" sz="2200" dirty="0"/>
              <a:t>Pirteä, rauhallinen, harmoninen</a:t>
            </a:r>
          </a:p>
          <a:p>
            <a:pPr>
              <a:lnSpc>
                <a:spcPct val="80000"/>
              </a:lnSpc>
            </a:pPr>
            <a:r>
              <a:rPr lang="fi-FI" sz="2200" dirty="0"/>
              <a:t>Arvokas, henkinen, mystiikka</a:t>
            </a:r>
          </a:p>
          <a:p>
            <a:pPr>
              <a:lnSpc>
                <a:spcPct val="80000"/>
              </a:lnSpc>
            </a:pPr>
            <a:r>
              <a:rPr lang="fi-FI" sz="2200" dirty="0"/>
              <a:t>Puhdas, ylellinen</a:t>
            </a:r>
          </a:p>
          <a:p>
            <a:pPr>
              <a:lnSpc>
                <a:spcPct val="80000"/>
              </a:lnSpc>
            </a:pPr>
            <a:r>
              <a:rPr lang="fi-FI" sz="2200" dirty="0"/>
              <a:t>Ehdoton, synkkä, sci-fi, taiteellinen</a:t>
            </a:r>
          </a:p>
          <a:p>
            <a:pPr>
              <a:lnSpc>
                <a:spcPct val="80000"/>
              </a:lnSpc>
            </a:pPr>
            <a:r>
              <a:rPr lang="fi-FI" sz="2200" dirty="0"/>
              <a:t>Itsenäinen, neutraali, yhdenmukainen</a:t>
            </a:r>
          </a:p>
        </p:txBody>
      </p:sp>
    </p:spTree>
    <p:extLst>
      <p:ext uri="{BB962C8B-B14F-4D97-AF65-F5344CB8AC3E}">
        <p14:creationId xmlns:p14="http://schemas.microsoft.com/office/powerpoint/2010/main" val="49504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Hyvä tausta..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Taustan ei pitäisi kilpailla huomiosta sisällön kanssa.</a:t>
            </a:r>
          </a:p>
          <a:p>
            <a:r>
              <a:rPr lang="fi-FI" dirty="0" smtClean="0"/>
              <a:t>Taustan ja diaesityksen sisällön välille pitää saada riittävästi kontrastia.</a:t>
            </a:r>
          </a:p>
          <a:p>
            <a:r>
              <a:rPr lang="fi-FI" dirty="0" smtClean="0"/>
              <a:t>Paras kontrasti syntyy täysin mustalla tai valkoisella taustalla.</a:t>
            </a:r>
          </a:p>
          <a:p>
            <a:r>
              <a:rPr lang="fi-FI" dirty="0" smtClean="0"/>
              <a:t>Valmismallien taustalle on joskus sijoitettu kehyksiä tai kuvia.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820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Hyvä tausta..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Signaali-häly-suhde (SNR)</a:t>
            </a:r>
          </a:p>
          <a:p>
            <a:pPr lvl="1"/>
            <a:r>
              <a:rPr lang="fi-FI" dirty="0" smtClean="0"/>
              <a:t>Informaation ja viestin välittymisen kannalta tarpeettomien elementtien suhde.</a:t>
            </a:r>
          </a:p>
          <a:p>
            <a:pPr lvl="1"/>
            <a:r>
              <a:rPr lang="fi-FI" dirty="0" smtClean="0"/>
              <a:t>Hyvässä diaesityksessä arvo on suuri.</a:t>
            </a:r>
          </a:p>
          <a:p>
            <a:pPr lvl="1"/>
            <a:r>
              <a:rPr lang="fi-FI" dirty="0" smtClean="0"/>
              <a:t>Voimakkaan kuviollinen tai runsaasti grafiikka sisältävä tausta ym. heikentää sitä.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772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Hyvä tausta..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471863"/>
          </a:xfrm>
        </p:spPr>
        <p:txBody>
          <a:bodyPr/>
          <a:lstStyle/>
          <a:p>
            <a:r>
              <a:rPr lang="fi-FI" dirty="0" smtClean="0"/>
              <a:t>Tumma tausta</a:t>
            </a:r>
          </a:p>
          <a:p>
            <a:pPr lvl="1"/>
            <a:r>
              <a:rPr lang="fi-FI" dirty="0" smtClean="0"/>
              <a:t>suureen tilaan</a:t>
            </a:r>
          </a:p>
          <a:p>
            <a:pPr lvl="1"/>
            <a:r>
              <a:rPr lang="fi-FI" dirty="0" smtClean="0"/>
              <a:t>pimennettyyn tilaan</a:t>
            </a:r>
          </a:p>
          <a:p>
            <a:pPr lvl="1"/>
            <a:r>
              <a:rPr lang="fi-FI" dirty="0" smtClean="0"/>
              <a:t>kun halutaan muodollisuutta</a:t>
            </a:r>
          </a:p>
          <a:p>
            <a:pPr lvl="1"/>
            <a:r>
              <a:rPr lang="fi-FI" dirty="0" smtClean="0"/>
              <a:t>voi saada värit hehkumaan.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471863"/>
          </a:xfrm>
        </p:spPr>
        <p:txBody>
          <a:bodyPr/>
          <a:lstStyle/>
          <a:p>
            <a:r>
              <a:rPr lang="fi-FI" dirty="0" smtClean="0"/>
              <a:t>Vaalea tausta</a:t>
            </a:r>
          </a:p>
          <a:p>
            <a:pPr lvl="1"/>
            <a:r>
              <a:rPr lang="fi-FI" dirty="0" smtClean="0"/>
              <a:t>pieneen tilaan</a:t>
            </a:r>
          </a:p>
          <a:p>
            <a:pPr lvl="1"/>
            <a:r>
              <a:rPr lang="fi-FI" dirty="0" smtClean="0"/>
              <a:t>valaistu tila</a:t>
            </a:r>
          </a:p>
          <a:p>
            <a:pPr lvl="1"/>
            <a:r>
              <a:rPr lang="fi-FI" dirty="0" smtClean="0"/>
              <a:t>kun kaivataan raikasta yleisvaikutelmaa</a:t>
            </a:r>
          </a:p>
          <a:p>
            <a:pPr lvl="1"/>
            <a:r>
              <a:rPr lang="fi-FI" dirty="0" smtClean="0"/>
              <a:t>kun halutaan olla rentoja ja epämuodollisia.</a:t>
            </a:r>
          </a:p>
          <a:p>
            <a:pPr lvl="1"/>
            <a:endParaRPr lang="fi-FI" dirty="0" smtClean="0"/>
          </a:p>
        </p:txBody>
      </p:sp>
      <p:sp>
        <p:nvSpPr>
          <p:cNvPr id="5" name="Tekstiruutu 4"/>
          <p:cNvSpPr txBox="1"/>
          <p:nvPr/>
        </p:nvSpPr>
        <p:spPr>
          <a:xfrm>
            <a:off x="2628900" y="5414963"/>
            <a:ext cx="4371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Huom. </a:t>
            </a:r>
            <a:r>
              <a:rPr lang="fi-FI" sz="2400" dirty="0"/>
              <a:t>d</a:t>
            </a:r>
            <a:r>
              <a:rPr lang="fi-FI" sz="2400" dirty="0" smtClean="0"/>
              <a:t>iaesityksen tulostus!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25241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Valokuva taustalla..</a:t>
            </a:r>
            <a:endParaRPr lang="fi-FI" dirty="0"/>
          </a:p>
        </p:txBody>
      </p:sp>
      <p:sp>
        <p:nvSpPr>
          <p:cNvPr id="10" name="Sisällön paikkamerkki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Sopii esityksiin, jotka koostuvat lyhyistä lauseista tai lainauksista.</a:t>
            </a:r>
          </a:p>
          <a:p>
            <a:r>
              <a:rPr lang="fi-FI" dirty="0" smtClean="0"/>
              <a:t>Jokaisessa diassa yleensä erilainen valokuva.</a:t>
            </a:r>
          </a:p>
          <a:p>
            <a:r>
              <a:rPr lang="fi-FI" dirty="0" smtClean="0"/>
              <a:t>Tekstille sopiva tila kuvassa, jolloin tekstin saa erottumaan taustasta.</a:t>
            </a:r>
          </a:p>
          <a:p>
            <a:r>
              <a:rPr lang="fi-FI" dirty="0" smtClean="0"/>
              <a:t>Kuvissa: tyhjää tilaa, tasaista pintaa tai sumennettuja kohtia ym.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729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Lomake (Savon koulutuskuntayhtymä)" ma:contentTypeID="0x01010089318EA2E323E640A3A4B7CDB960441701007AA4551541D9ED449FEC291F4CF6AEF4" ma:contentTypeVersion="3" ma:contentTypeDescription="" ma:contentTypeScope="" ma:versionID="42002d11fa09694154d7c67e9062c4c5">
  <xsd:schema xmlns:xsd="http://www.w3.org/2001/XMLSchema" xmlns:p="http://schemas.microsoft.com/office/2006/metadata/properties" xmlns:ns2="25d780a3-4deb-4446-81c9-0239b61d093e" targetNamespace="http://schemas.microsoft.com/office/2006/metadata/properties" ma:root="true" ma:fieldsID="0af954a8bb247377afdbde39275d0bfc" ns2:_="">
    <xsd:import namespace="25d780a3-4deb-4446-81c9-0239b61d093e"/>
    <xsd:element name="properties">
      <xsd:complexType>
        <xsd:sequence>
          <xsd:element name="documentManagement">
            <xsd:complexType>
              <xsd:all>
                <xsd:element ref="ns2:Asiakirjalaji"/>
                <xsd:element ref="ns2:Julkaisija"/>
                <xsd:element ref="ns2:Pikaohje" minOccurs="0"/>
                <xsd:element ref="ns2:Lomaketyyppi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25d780a3-4deb-4446-81c9-0239b61d093e" elementFormDefault="qualified">
    <xsd:import namespace="http://schemas.microsoft.com/office/2006/documentManagement/types"/>
    <xsd:element name="Asiakirjalaji" ma:index="8" ma:displayName="Asiakirjalaji" ma:default="lomake" ma:description="Kertoo minkä tyyppisestä asiakirjasta on kysymys." ma:format="Dropdown" ma:internalName="Asiakirjalaji" ma:readOnly="false">
      <xsd:simpleType>
        <xsd:restriction base="dms:Choice">
          <xsd:enumeration value="ohje"/>
          <xsd:enumeration value="lomake"/>
          <xsd:enumeration value="pöytäkirja"/>
          <xsd:enumeration value="pöytäkirjan liite"/>
          <xsd:enumeration value="muistio"/>
        </xsd:restriction>
      </xsd:simpleType>
    </xsd:element>
    <xsd:element name="Julkaisija" ma:index="9" ma:displayName="Julkaisija" ma:description="Kertoo mikä prosessi on julkaissut asiakirjan." ma:format="RadioButtons" ma:internalName="Julkaisija">
      <xsd:simpleType>
        <xsd:restriction base="dms:Choice">
          <xsd:enumeration value="Tekniikan ja liikenteen ala (Savon ammatti- ja aikuisopisto)"/>
          <xsd:enumeration value="Kulttuuriala (Savon ammatti- ja aikuisopisto)"/>
          <xsd:enumeration value="Sosiaali-, terveys- ja liikunta-ala (Savon ammatti- ja aikuisopisto)"/>
          <xsd:enumeration value="Yhteiskuntatieteiden, liiketalouden ja hallinnon ala (Savon ammatti- ja aikuisopisto)"/>
          <xsd:enumeration value="Luonnontieteiden ala (Savon ammatti- ja aikuisopisto)"/>
          <xsd:enumeration value="Luonnonvara- ja ympäristöala (Savon ammatti- ja aikuisopisto)"/>
          <xsd:enumeration value="Matkailu-, ravitsemis- ja talousala (Savon ammatti- ja aikuisopisto)"/>
          <xsd:enumeration value="Elintarvikeala (Savon ammatti- ja aikuisopisto)"/>
          <xsd:enumeration value="Henkilöstöpalvelut (Tukipalvelut)"/>
          <xsd:enumeration value="Taloushallintopalvelut (Tukipalvelut)"/>
          <xsd:enumeration value="Kiinteistöpalvelut (Tukipalvelut)"/>
          <xsd:enumeration value="Kirjasto (Tukipalvelut)"/>
          <xsd:enumeration value="Toimisto- ja asiakaspalvelut (Tukipalvelut)"/>
          <xsd:enumeration value="Hankinta- ja logistiikkapalvelut (Tukipalvelut)"/>
          <xsd:enumeration value="Informaatio- ja tietohallintopalvelut (Tukipalvelut)"/>
          <xsd:enumeration value="Viestintä- ja markkinointipalvelut (Tukipalvelut)"/>
          <xsd:enumeration value="Ravintolapalvelut"/>
          <xsd:enumeration value="Savon oppisopimuskeskus"/>
          <xsd:enumeration value="Turvallisuus"/>
          <xsd:enumeration value="Valmentava ja kuntouttava opetus ja ohjaus"/>
          <xsd:enumeration value="Johtamis- ja kehittämispalvelut"/>
          <xsd:enumeration value="Hanketoiminta"/>
        </xsd:restriction>
      </xsd:simpleType>
    </xsd:element>
    <xsd:element name="Pikaohje" ma:index="10" nillable="true" ma:displayName="Lisätiedot" ma:default="" ma:description="Lyhyt kuvaus tai ohje dokumentin käytöstä" ma:internalName="Pikaohje">
      <xsd:simpleType>
        <xsd:restriction base="dms:Note"/>
      </xsd:simpleType>
    </xsd:element>
    <xsd:element name="Lomaketyyppi" ma:index="11" ma:displayName="Lomaketyyppi" ma:default="" ma:format="RadioButtons" ma:internalName="Lomaketyyppi" ma:readOnly="false">
      <xsd:simpleType>
        <xsd:restriction base="dms:Choice">
          <xsd:enumeration value="Hakemus"/>
          <xsd:enumeration value="Ilmoitus"/>
          <xsd:enumeration value="Malli tai pohja"/>
          <xsd:enumeration value="Tilaus"/>
          <xsd:enumeration value="Sopimu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Lomaketyyppi xmlns="25d780a3-4deb-4446-81c9-0239b61d093e">Malli tai pohja</Lomaketyyppi>
    <Julkaisija xmlns="25d780a3-4deb-4446-81c9-0239b61d093e">Viestintä- ja markkinointipalvelut (Tukipalvelut)</Julkaisija>
    <Pikaohje xmlns="25d780a3-4deb-4446-81c9-0239b61d093e">PowerPoint esityspohja Savon ammatti- ja aikuisopisto</Pikaohje>
    <Asiakirjalaji xmlns="25d780a3-4deb-4446-81c9-0239b61d093e">lomake</Asiakirjalaji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4CD200-26E7-45BC-BAC5-EEAD16BFDD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d780a3-4deb-4446-81c9-0239b61d093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4195C739-68DD-4F2D-8FAD-78A3C2E8C228}">
  <ds:schemaRefs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25d780a3-4deb-4446-81c9-0239b61d093e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862B18C-C6FF-4AB6-8425-E0E1378B7D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4735</TotalTime>
  <Words>895</Words>
  <Application>Microsoft Office PowerPoint</Application>
  <PresentationFormat>Näytössä katseltava diaesitys (4:3)</PresentationFormat>
  <Paragraphs>175</Paragraphs>
  <Slides>26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9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26</vt:i4>
      </vt:variant>
    </vt:vector>
  </HeadingPairs>
  <TitlesOfParts>
    <vt:vector size="36" baseType="lpstr">
      <vt:lpstr>Arial</vt:lpstr>
      <vt:lpstr>Calibri</vt:lpstr>
      <vt:lpstr>Calibri Light</vt:lpstr>
      <vt:lpstr>Segoe UI</vt:lpstr>
      <vt:lpstr>Segoe UI Light</vt:lpstr>
      <vt:lpstr>Segoe UI Semibold</vt:lpstr>
      <vt:lpstr>Segoe UI Semilight</vt:lpstr>
      <vt:lpstr>Segoe UI Symbol</vt:lpstr>
      <vt:lpstr>Times New Roman</vt:lpstr>
      <vt:lpstr>Office Theme</vt:lpstr>
      <vt:lpstr>Diaesityksen kokoaminen</vt:lpstr>
      <vt:lpstr>Ulkoasun perusta - värit</vt:lpstr>
      <vt:lpstr>Värisanasto</vt:lpstr>
      <vt:lpstr>Värit</vt:lpstr>
      <vt:lpstr>Värien merkityksestä…</vt:lpstr>
      <vt:lpstr>Hyvä tausta..</vt:lpstr>
      <vt:lpstr>Hyvä tausta..</vt:lpstr>
      <vt:lpstr>Hyvä tausta..</vt:lpstr>
      <vt:lpstr>Valokuva taustalla..</vt:lpstr>
      <vt:lpstr>Fontit</vt:lpstr>
      <vt:lpstr>Fontit</vt:lpstr>
      <vt:lpstr>Esimerkki</vt:lpstr>
      <vt:lpstr>Mallit</vt:lpstr>
      <vt:lpstr>Visuaalinen vaikuttaminen</vt:lpstr>
      <vt:lpstr>Kuvat </vt:lpstr>
      <vt:lpstr>PowerPoint-esitys</vt:lpstr>
      <vt:lpstr>Teksti</vt:lpstr>
      <vt:lpstr>Mitä tieto merkitsee sinulle?</vt:lpstr>
      <vt:lpstr>PowerPoint-esitys</vt:lpstr>
      <vt:lpstr>Ensimmäisen sivun perustietoja</vt:lpstr>
      <vt:lpstr>Kaavakuvat</vt:lpstr>
      <vt:lpstr>Kaavakuvat</vt:lpstr>
      <vt:lpstr>Kaavakuvat</vt:lpstr>
      <vt:lpstr>Numerotieto</vt:lpstr>
      <vt:lpstr>Kaaviotyypit</vt:lpstr>
      <vt:lpstr>Lähteitä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esityspohja Savon ammatti- ja aikuisopisto</dc:title>
  <dc:creator>Antti Tahvanainen</dc:creator>
  <cp:lastModifiedBy>Andersin Satu</cp:lastModifiedBy>
  <cp:revision>44</cp:revision>
  <dcterms:created xsi:type="dcterms:W3CDTF">2015-11-24T10:08:27Z</dcterms:created>
  <dcterms:modified xsi:type="dcterms:W3CDTF">2016-10-31T05:50:33Z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0x01010089318EA2E323E640A3A4B7CDB960441701007AA4551541D9ED449FEC291F4CF6AEF4</vt:lpwstr>
  </property>
</Properties>
</file>