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064030-A373-494D-88FC-7A53D9A7C4B5}" v="14" dt="2023-02-10T11:39:51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ila Sari" userId="8400885e-570a-4be5-bbbd-82ef0cf2427a" providerId="ADAL" clId="{E6064030-A373-494D-88FC-7A53D9A7C4B5}"/>
    <pc:docChg chg="undo custSel addSld modSld">
      <pc:chgData name="Laurila Sari" userId="8400885e-570a-4be5-bbbd-82ef0cf2427a" providerId="ADAL" clId="{E6064030-A373-494D-88FC-7A53D9A7C4B5}" dt="2023-02-10T11:39:51.909" v="852" actId="26606"/>
      <pc:docMkLst>
        <pc:docMk/>
      </pc:docMkLst>
      <pc:sldChg chg="modSp mod">
        <pc:chgData name="Laurila Sari" userId="8400885e-570a-4be5-bbbd-82ef0cf2427a" providerId="ADAL" clId="{E6064030-A373-494D-88FC-7A53D9A7C4B5}" dt="2023-02-10T11:24:02.990" v="25" actId="20577"/>
        <pc:sldMkLst>
          <pc:docMk/>
          <pc:sldMk cId="2200753302" sldId="257"/>
        </pc:sldMkLst>
        <pc:spChg chg="mod">
          <ac:chgData name="Laurila Sari" userId="8400885e-570a-4be5-bbbd-82ef0cf2427a" providerId="ADAL" clId="{E6064030-A373-494D-88FC-7A53D9A7C4B5}" dt="2023-02-10T11:24:02.990" v="25" actId="20577"/>
          <ac:spMkLst>
            <pc:docMk/>
            <pc:sldMk cId="2200753302" sldId="257"/>
            <ac:spMk id="2" creationId="{D369B685-8831-AA50-27D4-2C76AA7EE8C2}"/>
          </ac:spMkLst>
        </pc:spChg>
      </pc:sldChg>
      <pc:sldChg chg="addSp delSp modSp new mod setBg">
        <pc:chgData name="Laurila Sari" userId="8400885e-570a-4be5-bbbd-82ef0cf2427a" providerId="ADAL" clId="{E6064030-A373-494D-88FC-7A53D9A7C4B5}" dt="2023-02-10T11:39:51.909" v="852" actId="26606"/>
        <pc:sldMkLst>
          <pc:docMk/>
          <pc:sldMk cId="1254790952" sldId="258"/>
        </pc:sldMkLst>
        <pc:spChg chg="mod">
          <ac:chgData name="Laurila Sari" userId="8400885e-570a-4be5-bbbd-82ef0cf2427a" providerId="ADAL" clId="{E6064030-A373-494D-88FC-7A53D9A7C4B5}" dt="2023-02-10T11:39:44.915" v="851" actId="26606"/>
          <ac:spMkLst>
            <pc:docMk/>
            <pc:sldMk cId="1254790952" sldId="258"/>
            <ac:spMk id="2" creationId="{2F0A5208-AA03-946A-E0F2-64325AF414E6}"/>
          </ac:spMkLst>
        </pc:spChg>
        <pc:spChg chg="add del mod">
          <ac:chgData name="Laurila Sari" userId="8400885e-570a-4be5-bbbd-82ef0cf2427a" providerId="ADAL" clId="{E6064030-A373-494D-88FC-7A53D9A7C4B5}" dt="2023-02-10T11:39:51.909" v="852" actId="26606"/>
          <ac:spMkLst>
            <pc:docMk/>
            <pc:sldMk cId="1254790952" sldId="258"/>
            <ac:spMk id="3" creationId="{BD1DEC9F-3497-6002-483C-F3C935564779}"/>
          </ac:spMkLst>
        </pc:spChg>
        <pc:spChg chg="add del">
          <ac:chgData name="Laurila Sari" userId="8400885e-570a-4be5-bbbd-82ef0cf2427a" providerId="ADAL" clId="{E6064030-A373-494D-88FC-7A53D9A7C4B5}" dt="2023-02-10T11:39:44.915" v="851" actId="26606"/>
          <ac:spMkLst>
            <pc:docMk/>
            <pc:sldMk cId="1254790952" sldId="258"/>
            <ac:spMk id="10" creationId="{DCC231C8-C761-4B31-9B1C-C6D19248C6B3}"/>
          </ac:spMkLst>
        </pc:spChg>
        <pc:graphicFrameChg chg="add del mod modGraphic">
          <ac:chgData name="Laurila Sari" userId="8400885e-570a-4be5-bbbd-82ef0cf2427a" providerId="ADAL" clId="{E6064030-A373-494D-88FC-7A53D9A7C4B5}" dt="2023-02-10T11:39:51.909" v="852" actId="26606"/>
          <ac:graphicFrameMkLst>
            <pc:docMk/>
            <pc:sldMk cId="1254790952" sldId="258"/>
            <ac:graphicFrameMk id="5" creationId="{84B1F2B3-DF1C-8978-40FE-9A505EE1371B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A9CD2-C302-452A-8480-1684C325A2B9}" type="doc">
      <dgm:prSet loTypeId="urn:microsoft.com/office/officeart/2005/8/layout/h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AADD86C-1C33-4EF0-8952-1526BFECD3B3}">
      <dgm:prSet/>
      <dgm:spPr/>
      <dgm:t>
        <a:bodyPr/>
        <a:lstStyle/>
        <a:p>
          <a:r>
            <a:rPr lang="fi-FI" b="1"/>
            <a:t>Otsikko</a:t>
          </a:r>
          <a:endParaRPr lang="en-US"/>
        </a:p>
      </dgm:t>
    </dgm:pt>
    <dgm:pt modelId="{7392E963-728E-4AB8-AD29-DA5516762409}" type="parTrans" cxnId="{8C8F3501-B343-4888-BFA9-2646A368903D}">
      <dgm:prSet/>
      <dgm:spPr/>
      <dgm:t>
        <a:bodyPr/>
        <a:lstStyle/>
        <a:p>
          <a:endParaRPr lang="en-US"/>
        </a:p>
      </dgm:t>
    </dgm:pt>
    <dgm:pt modelId="{F35BAF71-3AB3-417D-B52D-8E69BBD27367}" type="sibTrans" cxnId="{8C8F3501-B343-4888-BFA9-2646A368903D}">
      <dgm:prSet/>
      <dgm:spPr/>
      <dgm:t>
        <a:bodyPr/>
        <a:lstStyle/>
        <a:p>
          <a:endParaRPr lang="en-US"/>
        </a:p>
      </dgm:t>
    </dgm:pt>
    <dgm:pt modelId="{E1182D23-41ED-44B2-B569-838ECBE5144D}">
      <dgm:prSet/>
      <dgm:spPr/>
      <dgm:t>
        <a:bodyPr/>
        <a:lstStyle/>
        <a:p>
          <a:r>
            <a:rPr lang="fi-FI" dirty="0"/>
            <a:t>Otsikon aiheen pitäisi kertoa sähköpostin sisällön tärkein asia.</a:t>
          </a:r>
          <a:endParaRPr lang="en-US" dirty="0"/>
        </a:p>
      </dgm:t>
    </dgm:pt>
    <dgm:pt modelId="{F28A5048-8CE7-481D-B693-BF443062A514}" type="parTrans" cxnId="{91B77A4E-589B-452E-A1A6-886EE26338F6}">
      <dgm:prSet/>
      <dgm:spPr/>
      <dgm:t>
        <a:bodyPr/>
        <a:lstStyle/>
        <a:p>
          <a:endParaRPr lang="en-US"/>
        </a:p>
      </dgm:t>
    </dgm:pt>
    <dgm:pt modelId="{3EA47F84-7EA2-4DE1-B440-BC711ABAE6B6}" type="sibTrans" cxnId="{91B77A4E-589B-452E-A1A6-886EE26338F6}">
      <dgm:prSet/>
      <dgm:spPr/>
      <dgm:t>
        <a:bodyPr/>
        <a:lstStyle/>
        <a:p>
          <a:endParaRPr lang="en-US"/>
        </a:p>
      </dgm:t>
    </dgm:pt>
    <dgm:pt modelId="{50BBB62B-D96E-40F3-B5F5-513459CC14DD}">
      <dgm:prSet/>
      <dgm:spPr/>
      <dgm:t>
        <a:bodyPr/>
        <a:lstStyle/>
        <a:p>
          <a:r>
            <a:rPr lang="fi-FI" b="1"/>
            <a:t>Alkutervehdys</a:t>
          </a:r>
          <a:endParaRPr lang="en-US"/>
        </a:p>
      </dgm:t>
    </dgm:pt>
    <dgm:pt modelId="{F15BB7CE-36E2-47A3-AEA2-F82ED2CB8ED0}" type="parTrans" cxnId="{5886648C-94A5-4589-B335-EFDEDE9678C8}">
      <dgm:prSet/>
      <dgm:spPr/>
      <dgm:t>
        <a:bodyPr/>
        <a:lstStyle/>
        <a:p>
          <a:endParaRPr lang="en-US"/>
        </a:p>
      </dgm:t>
    </dgm:pt>
    <dgm:pt modelId="{162BAAE0-C3CB-421A-8D7B-9916BC56E1AC}" type="sibTrans" cxnId="{5886648C-94A5-4589-B335-EFDEDE9678C8}">
      <dgm:prSet/>
      <dgm:spPr/>
      <dgm:t>
        <a:bodyPr/>
        <a:lstStyle/>
        <a:p>
          <a:endParaRPr lang="en-US"/>
        </a:p>
      </dgm:t>
    </dgm:pt>
    <dgm:pt modelId="{DA832D11-0DD3-438E-A171-780554E90B73}">
      <dgm:prSet/>
      <dgm:spPr/>
      <dgm:t>
        <a:bodyPr/>
        <a:lstStyle/>
        <a:p>
          <a:r>
            <a:rPr lang="fi-FI"/>
            <a:t>Tuttavallinen vai virallinen? Omalle työporukalle vai vieraalle henkilölle?</a:t>
          </a:r>
          <a:endParaRPr lang="en-US"/>
        </a:p>
      </dgm:t>
    </dgm:pt>
    <dgm:pt modelId="{58C3C734-13F7-457F-8917-2780300A96CA}" type="parTrans" cxnId="{68A7C5A6-2B95-4E01-A763-6BD1C230FAFB}">
      <dgm:prSet/>
      <dgm:spPr/>
      <dgm:t>
        <a:bodyPr/>
        <a:lstStyle/>
        <a:p>
          <a:endParaRPr lang="en-US"/>
        </a:p>
      </dgm:t>
    </dgm:pt>
    <dgm:pt modelId="{C9F713C6-342C-4066-8596-F6968A66BF5C}" type="sibTrans" cxnId="{68A7C5A6-2B95-4E01-A763-6BD1C230FAFB}">
      <dgm:prSet/>
      <dgm:spPr/>
      <dgm:t>
        <a:bodyPr/>
        <a:lstStyle/>
        <a:p>
          <a:endParaRPr lang="en-US"/>
        </a:p>
      </dgm:t>
    </dgm:pt>
    <dgm:pt modelId="{3E62999A-2197-4A55-ACAC-D918946CD132}">
      <dgm:prSet/>
      <dgm:spPr/>
      <dgm:t>
        <a:bodyPr/>
        <a:lstStyle/>
        <a:p>
          <a:r>
            <a:rPr lang="fi-FI" b="1"/>
            <a:t>Tekstiosa</a:t>
          </a:r>
          <a:endParaRPr lang="en-US"/>
        </a:p>
      </dgm:t>
    </dgm:pt>
    <dgm:pt modelId="{94F6B2CB-E758-4E5E-B71F-1837958DB6F1}" type="parTrans" cxnId="{D209DAAD-34E9-4494-A62C-768A4042640C}">
      <dgm:prSet/>
      <dgm:spPr/>
      <dgm:t>
        <a:bodyPr/>
        <a:lstStyle/>
        <a:p>
          <a:endParaRPr lang="en-US"/>
        </a:p>
      </dgm:t>
    </dgm:pt>
    <dgm:pt modelId="{78572AFC-2841-4012-90DE-6995EF70824D}" type="sibTrans" cxnId="{D209DAAD-34E9-4494-A62C-768A4042640C}">
      <dgm:prSet/>
      <dgm:spPr/>
      <dgm:t>
        <a:bodyPr/>
        <a:lstStyle/>
        <a:p>
          <a:endParaRPr lang="en-US"/>
        </a:p>
      </dgm:t>
    </dgm:pt>
    <dgm:pt modelId="{3ADB3AF8-B0BB-44F4-8C91-F5621154D99A}">
      <dgm:prSet/>
      <dgm:spPr/>
      <dgm:t>
        <a:bodyPr/>
        <a:lstStyle/>
        <a:p>
          <a:r>
            <a:rPr lang="fi-FI"/>
            <a:t>Kirjoita selkeästi ja ytimekkäästi – vältä jaarittelua. </a:t>
          </a:r>
          <a:endParaRPr lang="en-US"/>
        </a:p>
      </dgm:t>
    </dgm:pt>
    <dgm:pt modelId="{795F872C-9E32-461F-B8EE-1468EBF1ED19}" type="parTrans" cxnId="{3F553E6A-6458-4343-AE2C-A0D7BD97147B}">
      <dgm:prSet/>
      <dgm:spPr/>
      <dgm:t>
        <a:bodyPr/>
        <a:lstStyle/>
        <a:p>
          <a:endParaRPr lang="en-US"/>
        </a:p>
      </dgm:t>
    </dgm:pt>
    <dgm:pt modelId="{C9F11785-BB22-48E3-B364-10DF155795F3}" type="sibTrans" cxnId="{3F553E6A-6458-4343-AE2C-A0D7BD97147B}">
      <dgm:prSet/>
      <dgm:spPr/>
      <dgm:t>
        <a:bodyPr/>
        <a:lstStyle/>
        <a:p>
          <a:endParaRPr lang="en-US"/>
        </a:p>
      </dgm:t>
    </dgm:pt>
    <dgm:pt modelId="{6B4CFF61-362F-460F-98BE-BFB83ECF017C}">
      <dgm:prSet/>
      <dgm:spPr/>
      <dgm:t>
        <a:bodyPr/>
        <a:lstStyle/>
        <a:p>
          <a:r>
            <a:rPr lang="fi-FI" dirty="0"/>
            <a:t>Muotokieli: tuttavallinen vai virallinen? Vältä ”kapulakieltä”.</a:t>
          </a:r>
          <a:endParaRPr lang="en-US" dirty="0"/>
        </a:p>
      </dgm:t>
    </dgm:pt>
    <dgm:pt modelId="{72B4C4FD-F246-49CF-A11F-C8F1D6DBD48F}" type="parTrans" cxnId="{8499DBC2-E92D-48ED-9177-07FC12AF0A53}">
      <dgm:prSet/>
      <dgm:spPr/>
      <dgm:t>
        <a:bodyPr/>
        <a:lstStyle/>
        <a:p>
          <a:endParaRPr lang="en-US"/>
        </a:p>
      </dgm:t>
    </dgm:pt>
    <dgm:pt modelId="{2261FD78-72B2-4551-9C01-250825C8DF4D}" type="sibTrans" cxnId="{8499DBC2-E92D-48ED-9177-07FC12AF0A53}">
      <dgm:prSet/>
      <dgm:spPr/>
      <dgm:t>
        <a:bodyPr/>
        <a:lstStyle/>
        <a:p>
          <a:endParaRPr lang="en-US"/>
        </a:p>
      </dgm:t>
    </dgm:pt>
    <dgm:pt modelId="{EEDEADCB-E7EE-45EF-9536-B973FEF1938E}">
      <dgm:prSet/>
      <dgm:spPr/>
      <dgm:t>
        <a:bodyPr/>
        <a:lstStyle/>
        <a:p>
          <a:r>
            <a:rPr lang="fi-FI" b="1"/>
            <a:t>Lopputervehdys</a:t>
          </a:r>
          <a:endParaRPr lang="en-US"/>
        </a:p>
      </dgm:t>
    </dgm:pt>
    <dgm:pt modelId="{760E4F30-91D2-40E9-B05C-DE3BB33D6343}" type="parTrans" cxnId="{B03A2F55-CB23-4164-8DF9-64A005603ED4}">
      <dgm:prSet/>
      <dgm:spPr/>
      <dgm:t>
        <a:bodyPr/>
        <a:lstStyle/>
        <a:p>
          <a:endParaRPr lang="en-US"/>
        </a:p>
      </dgm:t>
    </dgm:pt>
    <dgm:pt modelId="{78DD49FC-C40A-45E5-832D-9622C0CAD512}" type="sibTrans" cxnId="{B03A2F55-CB23-4164-8DF9-64A005603ED4}">
      <dgm:prSet/>
      <dgm:spPr/>
      <dgm:t>
        <a:bodyPr/>
        <a:lstStyle/>
        <a:p>
          <a:endParaRPr lang="en-US"/>
        </a:p>
      </dgm:t>
    </dgm:pt>
    <dgm:pt modelId="{BB818666-5066-43F6-8D7A-498A8E578A0E}">
      <dgm:prSet/>
      <dgm:spPr/>
      <dgm:t>
        <a:bodyPr/>
        <a:lstStyle/>
        <a:p>
          <a:r>
            <a:rPr lang="fi-FI"/>
            <a:t>Oma nimi ja yhteystiedot – tunteeko vastaanottaja sinut ennestään?</a:t>
          </a:r>
          <a:endParaRPr lang="en-US"/>
        </a:p>
      </dgm:t>
    </dgm:pt>
    <dgm:pt modelId="{BDFD9BE7-3E9D-465B-B327-D82747963425}" type="parTrans" cxnId="{18B4E0D5-8934-462E-970E-2003999EAA85}">
      <dgm:prSet/>
      <dgm:spPr/>
      <dgm:t>
        <a:bodyPr/>
        <a:lstStyle/>
        <a:p>
          <a:endParaRPr lang="en-US"/>
        </a:p>
      </dgm:t>
    </dgm:pt>
    <dgm:pt modelId="{7BD63971-2A2E-435F-B44F-1C9E01CF34A4}" type="sibTrans" cxnId="{18B4E0D5-8934-462E-970E-2003999EAA85}">
      <dgm:prSet/>
      <dgm:spPr/>
      <dgm:t>
        <a:bodyPr/>
        <a:lstStyle/>
        <a:p>
          <a:endParaRPr lang="en-US"/>
        </a:p>
      </dgm:t>
    </dgm:pt>
    <dgm:pt modelId="{364A21A7-8BE6-458F-8F31-B562FC4075EE}">
      <dgm:prSet/>
      <dgm:spPr/>
      <dgm:t>
        <a:bodyPr/>
        <a:lstStyle/>
        <a:p>
          <a:r>
            <a:rPr lang="fi-FI" b="1"/>
            <a:t>Tarkista ennen lähettämistä</a:t>
          </a:r>
          <a:endParaRPr lang="en-US"/>
        </a:p>
      </dgm:t>
    </dgm:pt>
    <dgm:pt modelId="{2D524595-93F4-4F6B-AB5F-957F1CFD46DF}" type="parTrans" cxnId="{0D93BBF8-EC09-47FF-BF9F-57DDE350F5B3}">
      <dgm:prSet/>
      <dgm:spPr/>
      <dgm:t>
        <a:bodyPr/>
        <a:lstStyle/>
        <a:p>
          <a:endParaRPr lang="en-US"/>
        </a:p>
      </dgm:t>
    </dgm:pt>
    <dgm:pt modelId="{3E9D895F-F45F-42F3-8B16-0429AAD7EADE}" type="sibTrans" cxnId="{0D93BBF8-EC09-47FF-BF9F-57DDE350F5B3}">
      <dgm:prSet/>
      <dgm:spPr/>
      <dgm:t>
        <a:bodyPr/>
        <a:lstStyle/>
        <a:p>
          <a:endParaRPr lang="en-US"/>
        </a:p>
      </dgm:t>
    </dgm:pt>
    <dgm:pt modelId="{05F6B2A1-5940-442E-8394-E0FEF4936103}">
      <dgm:prSet/>
      <dgm:spPr/>
      <dgm:t>
        <a:bodyPr/>
        <a:lstStyle/>
        <a:p>
          <a:r>
            <a:rPr lang="fi-FI"/>
            <a:t>Onko vastaanottaja varmasti oikea henkilö? Onko sähköpostiosoite oikea?</a:t>
          </a:r>
          <a:endParaRPr lang="en-US"/>
        </a:p>
      </dgm:t>
    </dgm:pt>
    <dgm:pt modelId="{15A30D7E-5CAC-4061-995F-D2507DFBCCA6}" type="parTrans" cxnId="{F9EE042D-8246-431E-9231-05FB41C802B6}">
      <dgm:prSet/>
      <dgm:spPr/>
      <dgm:t>
        <a:bodyPr/>
        <a:lstStyle/>
        <a:p>
          <a:endParaRPr lang="en-US"/>
        </a:p>
      </dgm:t>
    </dgm:pt>
    <dgm:pt modelId="{D58B53BD-8406-4C37-911E-ADDBD0F2CA13}" type="sibTrans" cxnId="{F9EE042D-8246-431E-9231-05FB41C802B6}">
      <dgm:prSet/>
      <dgm:spPr/>
      <dgm:t>
        <a:bodyPr/>
        <a:lstStyle/>
        <a:p>
          <a:endParaRPr lang="en-US"/>
        </a:p>
      </dgm:t>
    </dgm:pt>
    <dgm:pt modelId="{3A4A44AB-BF48-47EF-A6F5-39D8DE289ED0}">
      <dgm:prSet/>
      <dgm:spPr/>
      <dgm:t>
        <a:bodyPr/>
        <a:lstStyle/>
        <a:p>
          <a:r>
            <a:rPr lang="fi-FI"/>
            <a:t>Mahdolliset kirjoitusvirheet</a:t>
          </a:r>
          <a:endParaRPr lang="en-US"/>
        </a:p>
      </dgm:t>
    </dgm:pt>
    <dgm:pt modelId="{69737406-93F0-46D3-8191-11F3D66EE1A8}" type="parTrans" cxnId="{37AAA43B-C49E-4FA4-AD8F-16120C927139}">
      <dgm:prSet/>
      <dgm:spPr/>
      <dgm:t>
        <a:bodyPr/>
        <a:lstStyle/>
        <a:p>
          <a:endParaRPr lang="en-US"/>
        </a:p>
      </dgm:t>
    </dgm:pt>
    <dgm:pt modelId="{9891CE32-B6F3-4EA1-A837-E3E6652B950C}" type="sibTrans" cxnId="{37AAA43B-C49E-4FA4-AD8F-16120C927139}">
      <dgm:prSet/>
      <dgm:spPr/>
      <dgm:t>
        <a:bodyPr/>
        <a:lstStyle/>
        <a:p>
          <a:endParaRPr lang="en-US"/>
        </a:p>
      </dgm:t>
    </dgm:pt>
    <dgm:pt modelId="{6015F231-71B3-4EF4-93D3-B7C6A47660BE}">
      <dgm:prSet/>
      <dgm:spPr/>
      <dgm:t>
        <a:bodyPr/>
        <a:lstStyle/>
        <a:p>
          <a:r>
            <a:rPr lang="fi-FI" dirty="0"/>
            <a:t>Onko viesti ymmärrettävässä muodossa?</a:t>
          </a:r>
          <a:endParaRPr lang="en-US" dirty="0"/>
        </a:p>
      </dgm:t>
    </dgm:pt>
    <dgm:pt modelId="{C2C35FA5-BC1B-43CD-9B6D-1C3403A4B669}" type="parTrans" cxnId="{221FD9DC-4FFA-4E94-9168-5B979D523F58}">
      <dgm:prSet/>
      <dgm:spPr/>
      <dgm:t>
        <a:bodyPr/>
        <a:lstStyle/>
        <a:p>
          <a:endParaRPr lang="en-US"/>
        </a:p>
      </dgm:t>
    </dgm:pt>
    <dgm:pt modelId="{F843803A-9306-4C21-A332-09096FBE3EDA}" type="sibTrans" cxnId="{221FD9DC-4FFA-4E94-9168-5B979D523F58}">
      <dgm:prSet/>
      <dgm:spPr/>
      <dgm:t>
        <a:bodyPr/>
        <a:lstStyle/>
        <a:p>
          <a:endParaRPr lang="en-US"/>
        </a:p>
      </dgm:t>
    </dgm:pt>
    <dgm:pt modelId="{6EAA6955-3998-46EE-B3F7-B83910899DAA}">
      <dgm:prSet/>
      <dgm:spPr/>
      <dgm:t>
        <a:bodyPr/>
        <a:lstStyle/>
        <a:p>
          <a:r>
            <a:rPr lang="en-US" dirty="0"/>
            <a:t>Edellytetäänkö vastaanottajalta toimenpiteitä (esim. viestiin vastaamista)?</a:t>
          </a:r>
        </a:p>
      </dgm:t>
    </dgm:pt>
    <dgm:pt modelId="{5792E02B-5F74-4E33-8D53-52D8507EB74A}" type="parTrans" cxnId="{3F0532C6-2AE7-4656-A972-8B21CB6F9F86}">
      <dgm:prSet/>
      <dgm:spPr/>
      <dgm:t>
        <a:bodyPr/>
        <a:lstStyle/>
        <a:p>
          <a:endParaRPr lang="fi-FI"/>
        </a:p>
      </dgm:t>
    </dgm:pt>
    <dgm:pt modelId="{34DC5901-669A-42D0-95B7-556F9B83D52C}" type="sibTrans" cxnId="{3F0532C6-2AE7-4656-A972-8B21CB6F9F86}">
      <dgm:prSet/>
      <dgm:spPr/>
      <dgm:t>
        <a:bodyPr/>
        <a:lstStyle/>
        <a:p>
          <a:endParaRPr lang="fi-FI"/>
        </a:p>
      </dgm:t>
    </dgm:pt>
    <dgm:pt modelId="{E66D9980-A1D2-4451-B398-99B59B41FA7D}">
      <dgm:prSet/>
      <dgm:spPr/>
      <dgm:t>
        <a:bodyPr/>
        <a:lstStyle/>
        <a:p>
          <a:r>
            <a:rPr lang="fi-FI" dirty="0"/>
            <a:t>Osuva otsikointi on erittäin tärkeää – sen perusteella vastaanottaja tulkitsee viestin tärkeyden. </a:t>
          </a:r>
          <a:endParaRPr lang="en-US" dirty="0"/>
        </a:p>
      </dgm:t>
    </dgm:pt>
    <dgm:pt modelId="{A65BCF6D-1DA0-497E-9DE1-B17120910CC5}" type="parTrans" cxnId="{65CFEA4B-B8EE-4632-9D19-7643009A44B7}">
      <dgm:prSet/>
      <dgm:spPr/>
      <dgm:t>
        <a:bodyPr/>
        <a:lstStyle/>
        <a:p>
          <a:endParaRPr lang="fi-FI"/>
        </a:p>
      </dgm:t>
    </dgm:pt>
    <dgm:pt modelId="{E4E435C8-C05A-4FD3-B70A-D3017E5A30C0}" type="sibTrans" cxnId="{65CFEA4B-B8EE-4632-9D19-7643009A44B7}">
      <dgm:prSet/>
      <dgm:spPr/>
      <dgm:t>
        <a:bodyPr/>
        <a:lstStyle/>
        <a:p>
          <a:endParaRPr lang="fi-FI"/>
        </a:p>
      </dgm:t>
    </dgm:pt>
    <dgm:pt modelId="{886B04DB-1E29-430D-92C2-9DEDCB0AC1C3}" type="pres">
      <dgm:prSet presAssocID="{937A9CD2-C302-452A-8480-1684C325A2B9}" presName="Name0" presStyleCnt="0">
        <dgm:presLayoutVars>
          <dgm:dir/>
          <dgm:animLvl val="lvl"/>
          <dgm:resizeHandles val="exact"/>
        </dgm:presLayoutVars>
      </dgm:prSet>
      <dgm:spPr/>
    </dgm:pt>
    <dgm:pt modelId="{F3185DA5-93E6-4225-9DFE-369537153933}" type="pres">
      <dgm:prSet presAssocID="{AAADD86C-1C33-4EF0-8952-1526BFECD3B3}" presName="composite" presStyleCnt="0"/>
      <dgm:spPr/>
    </dgm:pt>
    <dgm:pt modelId="{71D16F75-BEBA-474D-979C-9458FBB8B6F6}" type="pres">
      <dgm:prSet presAssocID="{AAADD86C-1C33-4EF0-8952-1526BFECD3B3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D9416D8E-FEC5-432A-8A3F-2ED016598BE1}" type="pres">
      <dgm:prSet presAssocID="{AAADD86C-1C33-4EF0-8952-1526BFECD3B3}" presName="desTx" presStyleLbl="alignAccFollowNode1" presStyleIdx="0" presStyleCnt="5">
        <dgm:presLayoutVars>
          <dgm:bulletEnabled val="1"/>
        </dgm:presLayoutVars>
      </dgm:prSet>
      <dgm:spPr/>
    </dgm:pt>
    <dgm:pt modelId="{5371086C-3986-4260-948A-E237C5956956}" type="pres">
      <dgm:prSet presAssocID="{F35BAF71-3AB3-417D-B52D-8E69BBD27367}" presName="space" presStyleCnt="0"/>
      <dgm:spPr/>
    </dgm:pt>
    <dgm:pt modelId="{03D847CD-A860-4EE3-B00C-55E7882E17D3}" type="pres">
      <dgm:prSet presAssocID="{50BBB62B-D96E-40F3-B5F5-513459CC14DD}" presName="composite" presStyleCnt="0"/>
      <dgm:spPr/>
    </dgm:pt>
    <dgm:pt modelId="{3BA31BEE-3FB4-4EDE-A732-655942F330EB}" type="pres">
      <dgm:prSet presAssocID="{50BBB62B-D96E-40F3-B5F5-513459CC14DD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373478E0-7967-49F3-9D36-5C0F2C000124}" type="pres">
      <dgm:prSet presAssocID="{50BBB62B-D96E-40F3-B5F5-513459CC14DD}" presName="desTx" presStyleLbl="alignAccFollowNode1" presStyleIdx="1" presStyleCnt="5">
        <dgm:presLayoutVars>
          <dgm:bulletEnabled val="1"/>
        </dgm:presLayoutVars>
      </dgm:prSet>
      <dgm:spPr/>
    </dgm:pt>
    <dgm:pt modelId="{7483389E-8367-426A-A3AB-79C6160539B8}" type="pres">
      <dgm:prSet presAssocID="{162BAAE0-C3CB-421A-8D7B-9916BC56E1AC}" presName="space" presStyleCnt="0"/>
      <dgm:spPr/>
    </dgm:pt>
    <dgm:pt modelId="{59D7FAC4-00FF-44E0-974C-98155A3D2F40}" type="pres">
      <dgm:prSet presAssocID="{3E62999A-2197-4A55-ACAC-D918946CD132}" presName="composite" presStyleCnt="0"/>
      <dgm:spPr/>
    </dgm:pt>
    <dgm:pt modelId="{CD3DECB7-C268-4797-B960-0567F07D7F3D}" type="pres">
      <dgm:prSet presAssocID="{3E62999A-2197-4A55-ACAC-D918946CD132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D8430640-B143-47C1-B148-599216FF1A43}" type="pres">
      <dgm:prSet presAssocID="{3E62999A-2197-4A55-ACAC-D918946CD132}" presName="desTx" presStyleLbl="alignAccFollowNode1" presStyleIdx="2" presStyleCnt="5">
        <dgm:presLayoutVars>
          <dgm:bulletEnabled val="1"/>
        </dgm:presLayoutVars>
      </dgm:prSet>
      <dgm:spPr/>
    </dgm:pt>
    <dgm:pt modelId="{0604BCA4-BA0F-4F2E-ADB0-C08FFB38068C}" type="pres">
      <dgm:prSet presAssocID="{78572AFC-2841-4012-90DE-6995EF70824D}" presName="space" presStyleCnt="0"/>
      <dgm:spPr/>
    </dgm:pt>
    <dgm:pt modelId="{26792518-9D72-43B7-8A61-F64CC4EA0274}" type="pres">
      <dgm:prSet presAssocID="{EEDEADCB-E7EE-45EF-9536-B973FEF1938E}" presName="composite" presStyleCnt="0"/>
      <dgm:spPr/>
    </dgm:pt>
    <dgm:pt modelId="{38830A02-0153-41B9-BD89-0EF08FDC42CA}" type="pres">
      <dgm:prSet presAssocID="{EEDEADCB-E7EE-45EF-9536-B973FEF1938E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1F84A692-D11A-4C6B-86CF-E373E75B0B4D}" type="pres">
      <dgm:prSet presAssocID="{EEDEADCB-E7EE-45EF-9536-B973FEF1938E}" presName="desTx" presStyleLbl="alignAccFollowNode1" presStyleIdx="3" presStyleCnt="5">
        <dgm:presLayoutVars>
          <dgm:bulletEnabled val="1"/>
        </dgm:presLayoutVars>
      </dgm:prSet>
      <dgm:spPr/>
    </dgm:pt>
    <dgm:pt modelId="{37C117DA-9125-4BF2-A7DA-0D75F05D4CA2}" type="pres">
      <dgm:prSet presAssocID="{78DD49FC-C40A-45E5-832D-9622C0CAD512}" presName="space" presStyleCnt="0"/>
      <dgm:spPr/>
    </dgm:pt>
    <dgm:pt modelId="{27530B13-5D7E-4621-A10F-63DC5DA3D21D}" type="pres">
      <dgm:prSet presAssocID="{364A21A7-8BE6-458F-8F31-B562FC4075EE}" presName="composite" presStyleCnt="0"/>
      <dgm:spPr/>
    </dgm:pt>
    <dgm:pt modelId="{088CAE89-CA7D-4B10-BAA2-DD3631265778}" type="pres">
      <dgm:prSet presAssocID="{364A21A7-8BE6-458F-8F31-B562FC4075EE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A3B84924-0959-422C-808A-DD77C3B69ABB}" type="pres">
      <dgm:prSet presAssocID="{364A21A7-8BE6-458F-8F31-B562FC4075EE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8C8F3501-B343-4888-BFA9-2646A368903D}" srcId="{937A9CD2-C302-452A-8480-1684C325A2B9}" destId="{AAADD86C-1C33-4EF0-8952-1526BFECD3B3}" srcOrd="0" destOrd="0" parTransId="{7392E963-728E-4AB8-AD29-DA5516762409}" sibTransId="{F35BAF71-3AB3-417D-B52D-8E69BBD27367}"/>
    <dgm:cxn modelId="{0AEA5107-0D4D-403F-B581-5C9F5397D5C1}" type="presOf" srcId="{E1182D23-41ED-44B2-B569-838ECBE5144D}" destId="{D9416D8E-FEC5-432A-8A3F-2ED016598BE1}" srcOrd="0" destOrd="0" presId="urn:microsoft.com/office/officeart/2005/8/layout/hList1"/>
    <dgm:cxn modelId="{43382029-39D6-428E-A993-3351751DE160}" type="presOf" srcId="{364A21A7-8BE6-458F-8F31-B562FC4075EE}" destId="{088CAE89-CA7D-4B10-BAA2-DD3631265778}" srcOrd="0" destOrd="0" presId="urn:microsoft.com/office/officeart/2005/8/layout/hList1"/>
    <dgm:cxn modelId="{F9EE042D-8246-431E-9231-05FB41C802B6}" srcId="{364A21A7-8BE6-458F-8F31-B562FC4075EE}" destId="{05F6B2A1-5940-442E-8394-E0FEF4936103}" srcOrd="0" destOrd="0" parTransId="{15A30D7E-5CAC-4061-995F-D2507DFBCCA6}" sibTransId="{D58B53BD-8406-4C37-911E-ADDBD0F2CA13}"/>
    <dgm:cxn modelId="{3D5F9130-DF2E-442D-8275-D11E3C212B4E}" type="presOf" srcId="{6B4CFF61-362F-460F-98BE-BFB83ECF017C}" destId="{D8430640-B143-47C1-B148-599216FF1A43}" srcOrd="0" destOrd="1" presId="urn:microsoft.com/office/officeart/2005/8/layout/hList1"/>
    <dgm:cxn modelId="{496A2932-0B99-4C48-8ED9-13346252878D}" type="presOf" srcId="{AAADD86C-1C33-4EF0-8952-1526BFECD3B3}" destId="{71D16F75-BEBA-474D-979C-9458FBB8B6F6}" srcOrd="0" destOrd="0" presId="urn:microsoft.com/office/officeart/2005/8/layout/hList1"/>
    <dgm:cxn modelId="{37AAA43B-C49E-4FA4-AD8F-16120C927139}" srcId="{364A21A7-8BE6-458F-8F31-B562FC4075EE}" destId="{3A4A44AB-BF48-47EF-A6F5-39D8DE289ED0}" srcOrd="1" destOrd="0" parTransId="{69737406-93F0-46D3-8191-11F3D66EE1A8}" sibTransId="{9891CE32-B6F3-4EA1-A837-E3E6652B950C}"/>
    <dgm:cxn modelId="{3F553E6A-6458-4343-AE2C-A0D7BD97147B}" srcId="{3E62999A-2197-4A55-ACAC-D918946CD132}" destId="{3ADB3AF8-B0BB-44F4-8C91-F5621154D99A}" srcOrd="0" destOrd="0" parTransId="{795F872C-9E32-461F-B8EE-1468EBF1ED19}" sibTransId="{C9F11785-BB22-48E3-B364-10DF155795F3}"/>
    <dgm:cxn modelId="{65CFEA4B-B8EE-4632-9D19-7643009A44B7}" srcId="{AAADD86C-1C33-4EF0-8952-1526BFECD3B3}" destId="{E66D9980-A1D2-4451-B398-99B59B41FA7D}" srcOrd="1" destOrd="0" parTransId="{A65BCF6D-1DA0-497E-9DE1-B17120910CC5}" sibTransId="{E4E435C8-C05A-4FD3-B70A-D3017E5A30C0}"/>
    <dgm:cxn modelId="{91B77A4E-589B-452E-A1A6-886EE26338F6}" srcId="{AAADD86C-1C33-4EF0-8952-1526BFECD3B3}" destId="{E1182D23-41ED-44B2-B569-838ECBE5144D}" srcOrd="0" destOrd="0" parTransId="{F28A5048-8CE7-481D-B693-BF443062A514}" sibTransId="{3EA47F84-7EA2-4DE1-B440-BC711ABAE6B6}"/>
    <dgm:cxn modelId="{783FFE6E-6E70-4878-AF2C-88C0081E1FA4}" type="presOf" srcId="{6015F231-71B3-4EF4-93D3-B7C6A47660BE}" destId="{A3B84924-0959-422C-808A-DD77C3B69ABB}" srcOrd="0" destOrd="2" presId="urn:microsoft.com/office/officeart/2005/8/layout/hList1"/>
    <dgm:cxn modelId="{57CA406F-C494-4889-A099-238D8D6AF72B}" type="presOf" srcId="{937A9CD2-C302-452A-8480-1684C325A2B9}" destId="{886B04DB-1E29-430D-92C2-9DEDCB0AC1C3}" srcOrd="0" destOrd="0" presId="urn:microsoft.com/office/officeart/2005/8/layout/hList1"/>
    <dgm:cxn modelId="{6D2C4250-F4DC-4742-A5C9-B6DA120DF522}" type="presOf" srcId="{3E62999A-2197-4A55-ACAC-D918946CD132}" destId="{CD3DECB7-C268-4797-B960-0567F07D7F3D}" srcOrd="0" destOrd="0" presId="urn:microsoft.com/office/officeart/2005/8/layout/hList1"/>
    <dgm:cxn modelId="{D2C0F452-7B9A-4CBD-B752-F0E8DF66E2B4}" type="presOf" srcId="{50BBB62B-D96E-40F3-B5F5-513459CC14DD}" destId="{3BA31BEE-3FB4-4EDE-A732-655942F330EB}" srcOrd="0" destOrd="0" presId="urn:microsoft.com/office/officeart/2005/8/layout/hList1"/>
    <dgm:cxn modelId="{B03A2F55-CB23-4164-8DF9-64A005603ED4}" srcId="{937A9CD2-C302-452A-8480-1684C325A2B9}" destId="{EEDEADCB-E7EE-45EF-9536-B973FEF1938E}" srcOrd="3" destOrd="0" parTransId="{760E4F30-91D2-40E9-B05C-DE3BB33D6343}" sibTransId="{78DD49FC-C40A-45E5-832D-9622C0CAD512}"/>
    <dgm:cxn modelId="{6AAB2181-9D83-4FA8-AB1B-C4E902C8D9CF}" type="presOf" srcId="{EEDEADCB-E7EE-45EF-9536-B973FEF1938E}" destId="{38830A02-0153-41B9-BD89-0EF08FDC42CA}" srcOrd="0" destOrd="0" presId="urn:microsoft.com/office/officeart/2005/8/layout/hList1"/>
    <dgm:cxn modelId="{5886648C-94A5-4589-B335-EFDEDE9678C8}" srcId="{937A9CD2-C302-452A-8480-1684C325A2B9}" destId="{50BBB62B-D96E-40F3-B5F5-513459CC14DD}" srcOrd="1" destOrd="0" parTransId="{F15BB7CE-36E2-47A3-AEA2-F82ED2CB8ED0}" sibTransId="{162BAAE0-C3CB-421A-8D7B-9916BC56E1AC}"/>
    <dgm:cxn modelId="{7E157C9D-E208-4FF7-8E24-984053C01F25}" type="presOf" srcId="{6EAA6955-3998-46EE-B3F7-B83910899DAA}" destId="{D8430640-B143-47C1-B148-599216FF1A43}" srcOrd="0" destOrd="2" presId="urn:microsoft.com/office/officeart/2005/8/layout/hList1"/>
    <dgm:cxn modelId="{68A7C5A6-2B95-4E01-A763-6BD1C230FAFB}" srcId="{50BBB62B-D96E-40F3-B5F5-513459CC14DD}" destId="{DA832D11-0DD3-438E-A171-780554E90B73}" srcOrd="0" destOrd="0" parTransId="{58C3C734-13F7-457F-8917-2780300A96CA}" sibTransId="{C9F713C6-342C-4066-8596-F6968A66BF5C}"/>
    <dgm:cxn modelId="{7615A8A9-6423-4958-8485-2B368C9A1F75}" type="presOf" srcId="{05F6B2A1-5940-442E-8394-E0FEF4936103}" destId="{A3B84924-0959-422C-808A-DD77C3B69ABB}" srcOrd="0" destOrd="0" presId="urn:microsoft.com/office/officeart/2005/8/layout/hList1"/>
    <dgm:cxn modelId="{D209DAAD-34E9-4494-A62C-768A4042640C}" srcId="{937A9CD2-C302-452A-8480-1684C325A2B9}" destId="{3E62999A-2197-4A55-ACAC-D918946CD132}" srcOrd="2" destOrd="0" parTransId="{94F6B2CB-E758-4E5E-B71F-1837958DB6F1}" sibTransId="{78572AFC-2841-4012-90DE-6995EF70824D}"/>
    <dgm:cxn modelId="{5C4FACB1-2C94-4163-87DE-2D8CD286E3C0}" type="presOf" srcId="{BB818666-5066-43F6-8D7A-498A8E578A0E}" destId="{1F84A692-D11A-4C6B-86CF-E373E75B0B4D}" srcOrd="0" destOrd="0" presId="urn:microsoft.com/office/officeart/2005/8/layout/hList1"/>
    <dgm:cxn modelId="{3AA06BBD-44E0-4FAA-8AA2-525051FEB704}" type="presOf" srcId="{DA832D11-0DD3-438E-A171-780554E90B73}" destId="{373478E0-7967-49F3-9D36-5C0F2C000124}" srcOrd="0" destOrd="0" presId="urn:microsoft.com/office/officeart/2005/8/layout/hList1"/>
    <dgm:cxn modelId="{8499DBC2-E92D-48ED-9177-07FC12AF0A53}" srcId="{3E62999A-2197-4A55-ACAC-D918946CD132}" destId="{6B4CFF61-362F-460F-98BE-BFB83ECF017C}" srcOrd="1" destOrd="0" parTransId="{72B4C4FD-F246-49CF-A11F-C8F1D6DBD48F}" sibTransId="{2261FD78-72B2-4551-9C01-250825C8DF4D}"/>
    <dgm:cxn modelId="{3F0532C6-2AE7-4656-A972-8B21CB6F9F86}" srcId="{3E62999A-2197-4A55-ACAC-D918946CD132}" destId="{6EAA6955-3998-46EE-B3F7-B83910899DAA}" srcOrd="2" destOrd="0" parTransId="{5792E02B-5F74-4E33-8D53-52D8507EB74A}" sibTransId="{34DC5901-669A-42D0-95B7-556F9B83D52C}"/>
    <dgm:cxn modelId="{18B4E0D5-8934-462E-970E-2003999EAA85}" srcId="{EEDEADCB-E7EE-45EF-9536-B973FEF1938E}" destId="{BB818666-5066-43F6-8D7A-498A8E578A0E}" srcOrd="0" destOrd="0" parTransId="{BDFD9BE7-3E9D-465B-B327-D82747963425}" sibTransId="{7BD63971-2A2E-435F-B44F-1C9E01CF34A4}"/>
    <dgm:cxn modelId="{1BEA79D6-FFA0-4DC1-97CE-5DF292EEDA6D}" type="presOf" srcId="{3A4A44AB-BF48-47EF-A6F5-39D8DE289ED0}" destId="{A3B84924-0959-422C-808A-DD77C3B69ABB}" srcOrd="0" destOrd="1" presId="urn:microsoft.com/office/officeart/2005/8/layout/hList1"/>
    <dgm:cxn modelId="{221FD9DC-4FFA-4E94-9168-5B979D523F58}" srcId="{364A21A7-8BE6-458F-8F31-B562FC4075EE}" destId="{6015F231-71B3-4EF4-93D3-B7C6A47660BE}" srcOrd="2" destOrd="0" parTransId="{C2C35FA5-BC1B-43CD-9B6D-1C3403A4B669}" sibTransId="{F843803A-9306-4C21-A332-09096FBE3EDA}"/>
    <dgm:cxn modelId="{88C205F0-6C8F-4994-AD30-A1C223B80561}" type="presOf" srcId="{3ADB3AF8-B0BB-44F4-8C91-F5621154D99A}" destId="{D8430640-B143-47C1-B148-599216FF1A43}" srcOrd="0" destOrd="0" presId="urn:microsoft.com/office/officeart/2005/8/layout/hList1"/>
    <dgm:cxn modelId="{C99863F1-31E0-4C99-847E-396566871C71}" type="presOf" srcId="{E66D9980-A1D2-4451-B398-99B59B41FA7D}" destId="{D9416D8E-FEC5-432A-8A3F-2ED016598BE1}" srcOrd="0" destOrd="1" presId="urn:microsoft.com/office/officeart/2005/8/layout/hList1"/>
    <dgm:cxn modelId="{0D93BBF8-EC09-47FF-BF9F-57DDE350F5B3}" srcId="{937A9CD2-C302-452A-8480-1684C325A2B9}" destId="{364A21A7-8BE6-458F-8F31-B562FC4075EE}" srcOrd="4" destOrd="0" parTransId="{2D524595-93F4-4F6B-AB5F-957F1CFD46DF}" sibTransId="{3E9D895F-F45F-42F3-8B16-0429AAD7EADE}"/>
    <dgm:cxn modelId="{15256CBC-1AA9-444F-88E6-5B2D345A16C7}" type="presParOf" srcId="{886B04DB-1E29-430D-92C2-9DEDCB0AC1C3}" destId="{F3185DA5-93E6-4225-9DFE-369537153933}" srcOrd="0" destOrd="0" presId="urn:microsoft.com/office/officeart/2005/8/layout/hList1"/>
    <dgm:cxn modelId="{875A95D6-CE48-426C-AB34-31059C3C3490}" type="presParOf" srcId="{F3185DA5-93E6-4225-9DFE-369537153933}" destId="{71D16F75-BEBA-474D-979C-9458FBB8B6F6}" srcOrd="0" destOrd="0" presId="urn:microsoft.com/office/officeart/2005/8/layout/hList1"/>
    <dgm:cxn modelId="{CF010F19-68F9-44E1-A7A5-58A175985708}" type="presParOf" srcId="{F3185DA5-93E6-4225-9DFE-369537153933}" destId="{D9416D8E-FEC5-432A-8A3F-2ED016598BE1}" srcOrd="1" destOrd="0" presId="urn:microsoft.com/office/officeart/2005/8/layout/hList1"/>
    <dgm:cxn modelId="{0B383A18-0614-4BE4-93A2-94ABD8CD10DE}" type="presParOf" srcId="{886B04DB-1E29-430D-92C2-9DEDCB0AC1C3}" destId="{5371086C-3986-4260-948A-E237C5956956}" srcOrd="1" destOrd="0" presId="urn:microsoft.com/office/officeart/2005/8/layout/hList1"/>
    <dgm:cxn modelId="{CBA57EEF-4968-4BD3-999F-28E22A5760F4}" type="presParOf" srcId="{886B04DB-1E29-430D-92C2-9DEDCB0AC1C3}" destId="{03D847CD-A860-4EE3-B00C-55E7882E17D3}" srcOrd="2" destOrd="0" presId="urn:microsoft.com/office/officeart/2005/8/layout/hList1"/>
    <dgm:cxn modelId="{61796F03-1DFC-48AE-ABC9-E14D54B2B1DB}" type="presParOf" srcId="{03D847CD-A860-4EE3-B00C-55E7882E17D3}" destId="{3BA31BEE-3FB4-4EDE-A732-655942F330EB}" srcOrd="0" destOrd="0" presId="urn:microsoft.com/office/officeart/2005/8/layout/hList1"/>
    <dgm:cxn modelId="{662DD8E8-65D0-4710-A446-D04AA02A8E3C}" type="presParOf" srcId="{03D847CD-A860-4EE3-B00C-55E7882E17D3}" destId="{373478E0-7967-49F3-9D36-5C0F2C000124}" srcOrd="1" destOrd="0" presId="urn:microsoft.com/office/officeart/2005/8/layout/hList1"/>
    <dgm:cxn modelId="{777215D9-CBDA-42FE-B655-BAAEC6F3DD73}" type="presParOf" srcId="{886B04DB-1E29-430D-92C2-9DEDCB0AC1C3}" destId="{7483389E-8367-426A-A3AB-79C6160539B8}" srcOrd="3" destOrd="0" presId="urn:microsoft.com/office/officeart/2005/8/layout/hList1"/>
    <dgm:cxn modelId="{F561E559-3E75-418D-984C-E14C87FD0829}" type="presParOf" srcId="{886B04DB-1E29-430D-92C2-9DEDCB0AC1C3}" destId="{59D7FAC4-00FF-44E0-974C-98155A3D2F40}" srcOrd="4" destOrd="0" presId="urn:microsoft.com/office/officeart/2005/8/layout/hList1"/>
    <dgm:cxn modelId="{EA43B5E5-F5E6-49C2-9F79-A52CD19CFFCC}" type="presParOf" srcId="{59D7FAC4-00FF-44E0-974C-98155A3D2F40}" destId="{CD3DECB7-C268-4797-B960-0567F07D7F3D}" srcOrd="0" destOrd="0" presId="urn:microsoft.com/office/officeart/2005/8/layout/hList1"/>
    <dgm:cxn modelId="{F99F2994-616A-4207-855E-BCD68E05E5E3}" type="presParOf" srcId="{59D7FAC4-00FF-44E0-974C-98155A3D2F40}" destId="{D8430640-B143-47C1-B148-599216FF1A43}" srcOrd="1" destOrd="0" presId="urn:microsoft.com/office/officeart/2005/8/layout/hList1"/>
    <dgm:cxn modelId="{C68157B3-E75E-4C15-B6F0-8A670D91E4B8}" type="presParOf" srcId="{886B04DB-1E29-430D-92C2-9DEDCB0AC1C3}" destId="{0604BCA4-BA0F-4F2E-ADB0-C08FFB38068C}" srcOrd="5" destOrd="0" presId="urn:microsoft.com/office/officeart/2005/8/layout/hList1"/>
    <dgm:cxn modelId="{0E2F8216-5A1F-44A9-9DB3-44E7801EA801}" type="presParOf" srcId="{886B04DB-1E29-430D-92C2-9DEDCB0AC1C3}" destId="{26792518-9D72-43B7-8A61-F64CC4EA0274}" srcOrd="6" destOrd="0" presId="urn:microsoft.com/office/officeart/2005/8/layout/hList1"/>
    <dgm:cxn modelId="{2DE601B4-D1BA-4BCA-AF2B-05180913C5AC}" type="presParOf" srcId="{26792518-9D72-43B7-8A61-F64CC4EA0274}" destId="{38830A02-0153-41B9-BD89-0EF08FDC42CA}" srcOrd="0" destOrd="0" presId="urn:microsoft.com/office/officeart/2005/8/layout/hList1"/>
    <dgm:cxn modelId="{443900DA-466B-4CCD-B9B9-1AC2429BEFDF}" type="presParOf" srcId="{26792518-9D72-43B7-8A61-F64CC4EA0274}" destId="{1F84A692-D11A-4C6B-86CF-E373E75B0B4D}" srcOrd="1" destOrd="0" presId="urn:microsoft.com/office/officeart/2005/8/layout/hList1"/>
    <dgm:cxn modelId="{8DA1213C-36BD-4A61-ADDC-0080DFF92F56}" type="presParOf" srcId="{886B04DB-1E29-430D-92C2-9DEDCB0AC1C3}" destId="{37C117DA-9125-4BF2-A7DA-0D75F05D4CA2}" srcOrd="7" destOrd="0" presId="urn:microsoft.com/office/officeart/2005/8/layout/hList1"/>
    <dgm:cxn modelId="{5504DCDE-420D-4BCD-8285-F72302381181}" type="presParOf" srcId="{886B04DB-1E29-430D-92C2-9DEDCB0AC1C3}" destId="{27530B13-5D7E-4621-A10F-63DC5DA3D21D}" srcOrd="8" destOrd="0" presId="urn:microsoft.com/office/officeart/2005/8/layout/hList1"/>
    <dgm:cxn modelId="{6ABEE413-403B-4761-BCFF-EE7FE37AA475}" type="presParOf" srcId="{27530B13-5D7E-4621-A10F-63DC5DA3D21D}" destId="{088CAE89-CA7D-4B10-BAA2-DD3631265778}" srcOrd="0" destOrd="0" presId="urn:microsoft.com/office/officeart/2005/8/layout/hList1"/>
    <dgm:cxn modelId="{56B6565C-A401-4204-AC9D-20B2B3DBDB05}" type="presParOf" srcId="{27530B13-5D7E-4621-A10F-63DC5DA3D21D}" destId="{A3B84924-0959-422C-808A-DD77C3B69A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16F75-BEBA-474D-979C-9458FBB8B6F6}">
      <dsp:nvSpPr>
        <dsp:cNvPr id="0" name=""/>
        <dsp:cNvSpPr/>
      </dsp:nvSpPr>
      <dsp:spPr>
        <a:xfrm>
          <a:off x="4929" y="392065"/>
          <a:ext cx="1889521" cy="5806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/>
            <a:t>Otsikko</a:t>
          </a:r>
          <a:endParaRPr lang="en-US" sz="1600" kern="1200"/>
        </a:p>
      </dsp:txBody>
      <dsp:txXfrm>
        <a:off x="4929" y="392065"/>
        <a:ext cx="1889521" cy="580647"/>
      </dsp:txXfrm>
    </dsp:sp>
    <dsp:sp modelId="{D9416D8E-FEC5-432A-8A3F-2ED016598BE1}">
      <dsp:nvSpPr>
        <dsp:cNvPr id="0" name=""/>
        <dsp:cNvSpPr/>
      </dsp:nvSpPr>
      <dsp:spPr>
        <a:xfrm>
          <a:off x="4929" y="972712"/>
          <a:ext cx="1889521" cy="29865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Otsikon aiheen pitäisi kertoa sähköpostin sisällön tärkein asia.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Osuva otsikointi on erittäin tärkeää – sen perusteella vastaanottaja tulkitsee viestin tärkeyden. </a:t>
          </a:r>
          <a:endParaRPr lang="en-US" sz="1600" kern="1200" dirty="0"/>
        </a:p>
      </dsp:txBody>
      <dsp:txXfrm>
        <a:off x="4929" y="972712"/>
        <a:ext cx="1889521" cy="2986560"/>
      </dsp:txXfrm>
    </dsp:sp>
    <dsp:sp modelId="{3BA31BEE-3FB4-4EDE-A732-655942F330EB}">
      <dsp:nvSpPr>
        <dsp:cNvPr id="0" name=""/>
        <dsp:cNvSpPr/>
      </dsp:nvSpPr>
      <dsp:spPr>
        <a:xfrm>
          <a:off x="2158984" y="392065"/>
          <a:ext cx="1889521" cy="58064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/>
            <a:t>Alkutervehdys</a:t>
          </a:r>
          <a:endParaRPr lang="en-US" sz="1600" kern="1200"/>
        </a:p>
      </dsp:txBody>
      <dsp:txXfrm>
        <a:off x="2158984" y="392065"/>
        <a:ext cx="1889521" cy="580647"/>
      </dsp:txXfrm>
    </dsp:sp>
    <dsp:sp modelId="{373478E0-7967-49F3-9D36-5C0F2C000124}">
      <dsp:nvSpPr>
        <dsp:cNvPr id="0" name=""/>
        <dsp:cNvSpPr/>
      </dsp:nvSpPr>
      <dsp:spPr>
        <a:xfrm>
          <a:off x="2158984" y="972712"/>
          <a:ext cx="1889521" cy="29865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Tuttavallinen vai virallinen? Omalle työporukalle vai vieraalle henkilölle?</a:t>
          </a:r>
          <a:endParaRPr lang="en-US" sz="1600" kern="1200"/>
        </a:p>
      </dsp:txBody>
      <dsp:txXfrm>
        <a:off x="2158984" y="972712"/>
        <a:ext cx="1889521" cy="2986560"/>
      </dsp:txXfrm>
    </dsp:sp>
    <dsp:sp modelId="{CD3DECB7-C268-4797-B960-0567F07D7F3D}">
      <dsp:nvSpPr>
        <dsp:cNvPr id="0" name=""/>
        <dsp:cNvSpPr/>
      </dsp:nvSpPr>
      <dsp:spPr>
        <a:xfrm>
          <a:off x="4313039" y="392065"/>
          <a:ext cx="1889521" cy="5806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/>
            <a:t>Tekstiosa</a:t>
          </a:r>
          <a:endParaRPr lang="en-US" sz="1600" kern="1200"/>
        </a:p>
      </dsp:txBody>
      <dsp:txXfrm>
        <a:off x="4313039" y="392065"/>
        <a:ext cx="1889521" cy="580647"/>
      </dsp:txXfrm>
    </dsp:sp>
    <dsp:sp modelId="{D8430640-B143-47C1-B148-599216FF1A43}">
      <dsp:nvSpPr>
        <dsp:cNvPr id="0" name=""/>
        <dsp:cNvSpPr/>
      </dsp:nvSpPr>
      <dsp:spPr>
        <a:xfrm>
          <a:off x="4313039" y="972712"/>
          <a:ext cx="1889521" cy="29865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Kirjoita selkeästi ja ytimekkäästi – vältä jaarittelua. 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Muotokieli: tuttavallinen vai virallinen? Vältä ”kapulakieltä”.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Edellytetäänkö vastaanottajalta toimenpiteitä (esim. viestiin vastaamista)?</a:t>
          </a:r>
        </a:p>
      </dsp:txBody>
      <dsp:txXfrm>
        <a:off x="4313039" y="972712"/>
        <a:ext cx="1889521" cy="2986560"/>
      </dsp:txXfrm>
    </dsp:sp>
    <dsp:sp modelId="{38830A02-0153-41B9-BD89-0EF08FDC42CA}">
      <dsp:nvSpPr>
        <dsp:cNvPr id="0" name=""/>
        <dsp:cNvSpPr/>
      </dsp:nvSpPr>
      <dsp:spPr>
        <a:xfrm>
          <a:off x="6467094" y="392065"/>
          <a:ext cx="1889521" cy="5806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/>
            <a:t>Lopputervehdys</a:t>
          </a:r>
          <a:endParaRPr lang="en-US" sz="1600" kern="1200"/>
        </a:p>
      </dsp:txBody>
      <dsp:txXfrm>
        <a:off x="6467094" y="392065"/>
        <a:ext cx="1889521" cy="580647"/>
      </dsp:txXfrm>
    </dsp:sp>
    <dsp:sp modelId="{1F84A692-D11A-4C6B-86CF-E373E75B0B4D}">
      <dsp:nvSpPr>
        <dsp:cNvPr id="0" name=""/>
        <dsp:cNvSpPr/>
      </dsp:nvSpPr>
      <dsp:spPr>
        <a:xfrm>
          <a:off x="6467094" y="972712"/>
          <a:ext cx="1889521" cy="298656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Oma nimi ja yhteystiedot – tunteeko vastaanottaja sinut ennestään?</a:t>
          </a:r>
          <a:endParaRPr lang="en-US" sz="1600" kern="1200"/>
        </a:p>
      </dsp:txBody>
      <dsp:txXfrm>
        <a:off x="6467094" y="972712"/>
        <a:ext cx="1889521" cy="2986560"/>
      </dsp:txXfrm>
    </dsp:sp>
    <dsp:sp modelId="{088CAE89-CA7D-4B10-BAA2-DD3631265778}">
      <dsp:nvSpPr>
        <dsp:cNvPr id="0" name=""/>
        <dsp:cNvSpPr/>
      </dsp:nvSpPr>
      <dsp:spPr>
        <a:xfrm>
          <a:off x="8621148" y="392065"/>
          <a:ext cx="1889521" cy="58064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/>
            <a:t>Tarkista ennen lähettämistä</a:t>
          </a:r>
          <a:endParaRPr lang="en-US" sz="1600" kern="1200"/>
        </a:p>
      </dsp:txBody>
      <dsp:txXfrm>
        <a:off x="8621148" y="392065"/>
        <a:ext cx="1889521" cy="580647"/>
      </dsp:txXfrm>
    </dsp:sp>
    <dsp:sp modelId="{A3B84924-0959-422C-808A-DD77C3B69ABB}">
      <dsp:nvSpPr>
        <dsp:cNvPr id="0" name=""/>
        <dsp:cNvSpPr/>
      </dsp:nvSpPr>
      <dsp:spPr>
        <a:xfrm>
          <a:off x="8621148" y="972712"/>
          <a:ext cx="1889521" cy="2986560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Onko vastaanottaja varmasti oikea henkilö? Onko sähköpostiosoite oikea?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Mahdolliset kirjoitusvirheet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Onko viesti ymmärrettävässä muodossa?</a:t>
          </a:r>
          <a:endParaRPr lang="en-US" sz="1600" kern="1200" dirty="0"/>
        </a:p>
      </dsp:txBody>
      <dsp:txXfrm>
        <a:off x="8621148" y="972712"/>
        <a:ext cx="1889521" cy="2986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147B4B-30D0-192A-0FE6-3728C18DE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031253-DA3A-3EBB-F6E1-F9C8B31E5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742B36-C258-21F2-77D1-6BCFA8282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590C-5769-4AFA-90C5-63D26AE8B6EC}" type="datetimeFigureOut">
              <a:rPr lang="fi-FI" smtClean="0"/>
              <a:t>10.2.2023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BD3DB5-7F72-67AF-8926-BC6B0A748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BFB8C1-8130-5D95-AE55-24B82F3A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C71-F06B-432B-8354-247FA46B3F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669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A37ED1-AB3E-C56B-0302-C91FD514A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57AC954-1C7C-5E98-9E4B-E182633AE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AAC07A-46D2-F900-7400-A044F1FE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590C-5769-4AFA-90C5-63D26AE8B6EC}" type="datetimeFigureOut">
              <a:rPr lang="fi-FI" smtClean="0"/>
              <a:t>10.2.2023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4DEF70-0B6C-6C78-4879-B4FA5B8D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06D1DC-2D45-64AE-AE2F-B3D48C758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C71-F06B-432B-8354-247FA46B3F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818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D44863D-0B58-D5ED-9661-CCFE8EE128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D3E4D35-8FDC-37D3-B37B-EF02D4C8B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8583D6-5B40-4074-37D9-3FA79A48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590C-5769-4AFA-90C5-63D26AE8B6EC}" type="datetimeFigureOut">
              <a:rPr lang="fi-FI" smtClean="0"/>
              <a:t>10.2.2023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5EB709B-FDCF-F416-BE35-CBAD2EBE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DBA249-338D-6D97-89A5-F4F82E094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C71-F06B-432B-8354-247FA46B3F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720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847A91-A9B6-E327-01AE-E89C91C99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8591A6-6653-6C56-216C-1247B37CD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24F164-1B42-7F34-3E9B-69D177257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590C-5769-4AFA-90C5-63D26AE8B6EC}" type="datetimeFigureOut">
              <a:rPr lang="fi-FI" smtClean="0"/>
              <a:t>10.2.2023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3BB196-8E6C-69A3-1DD8-4068DA84D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069CEED-5F1D-F509-0AD1-CF2ACA0B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C71-F06B-432B-8354-247FA46B3F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643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C7ED16-C368-0E39-F252-96BA29D1B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061EB6-5F1B-3D70-570E-6F66C0499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4D9261-F28A-A189-FAB1-D692CE621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590C-5769-4AFA-90C5-63D26AE8B6EC}" type="datetimeFigureOut">
              <a:rPr lang="fi-FI" smtClean="0"/>
              <a:t>10.2.2023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AD18882-4FF8-0B55-9D12-961CD83CF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97BE5C-E3C3-9139-C5BB-1CC221CE1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C71-F06B-432B-8354-247FA46B3F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941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407935-B9B6-67B8-BF0F-7673F876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A5E6DA7-EB4F-4D77-8ED4-D25996ED0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2A6FB34-7163-A07B-D095-13753853F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ABFE234-A1BC-1589-99D2-238261E77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590C-5769-4AFA-90C5-63D26AE8B6EC}" type="datetimeFigureOut">
              <a:rPr lang="fi-FI" smtClean="0"/>
              <a:t>10.2.2023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DAE363E-8FBE-E1DE-EE70-E6EDCB5D1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133961F-4F56-EA25-876E-FBAE0EF5A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C71-F06B-432B-8354-247FA46B3F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593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C08849-C8AB-7BEC-0995-F33319589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968B47A-3421-0A46-D9AB-7F404ADE2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EEC6C2B-7DCA-CA4E-4426-ED23738C5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757B177-3D46-4456-E91F-C068FEF34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1C58294-5378-1E3F-9433-7C2069EF4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E72527B-E84B-4B4B-B6D1-BC0F421FB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590C-5769-4AFA-90C5-63D26AE8B6EC}" type="datetimeFigureOut">
              <a:rPr lang="fi-FI" smtClean="0"/>
              <a:t>10.2.2023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22F2208-A3F0-E776-2AD3-9BF94743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2F373A3-1B31-BE96-DAB9-AE4E2571F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C71-F06B-432B-8354-247FA46B3F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963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0A6003-D747-82C2-012E-2062995E1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C4551D7-9752-7087-7CF0-FB509190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590C-5769-4AFA-90C5-63D26AE8B6EC}" type="datetimeFigureOut">
              <a:rPr lang="fi-FI" smtClean="0"/>
              <a:t>10.2.2023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09855C5-81D0-DB81-2AD9-48012B4B1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ECD4C75-5B0B-E63A-6D2F-AED5E54D1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C71-F06B-432B-8354-247FA46B3F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25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DF60E2E-BB4F-5B27-EE81-569103A4C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590C-5769-4AFA-90C5-63D26AE8B6EC}" type="datetimeFigureOut">
              <a:rPr lang="fi-FI" smtClean="0"/>
              <a:t>10.2.2023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83095CE-B7A5-1706-E3B9-29BAA9874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0D9A5B9-AE1B-116D-2CF6-D86CC9BD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C71-F06B-432B-8354-247FA46B3F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82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FAF72C-1239-9EAD-79D6-77A2683F9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CC5C68-A873-9B56-4E71-15E4218E8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60550CA-0BF5-0E4D-47A8-382B94BDA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BB52627-034D-7232-4ED7-BD886C711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590C-5769-4AFA-90C5-63D26AE8B6EC}" type="datetimeFigureOut">
              <a:rPr lang="fi-FI" smtClean="0"/>
              <a:t>10.2.2023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5F12D99-5584-F838-7B23-838670D9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9CB99CB-2007-3EC4-ADFF-9F6B0F58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C71-F06B-432B-8354-247FA46B3F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14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0D6DD2-BFC8-6098-E35E-2D5E1D48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B8D8264-75BD-889D-2F27-74D6B0F98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E447C42-73F1-D479-6CD7-16AE7E58D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BDFD5A1-696F-8007-7D24-CF6389528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590C-5769-4AFA-90C5-63D26AE8B6EC}" type="datetimeFigureOut">
              <a:rPr lang="fi-FI" smtClean="0"/>
              <a:t>10.2.2023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D96667B-2A8D-7FFC-7FF8-C4DC83E55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804BCB8-9B9A-A397-5B45-3105C3B1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6C71-F06B-432B-8354-247FA46B3F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432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9D77E8F-8AAD-E79C-5251-F32CFF605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7F9A050-1EFC-2E9D-C511-4CE89425B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FEE836-A24B-BCE5-3657-C80ACB25C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B590C-5769-4AFA-90C5-63D26AE8B6EC}" type="datetimeFigureOut">
              <a:rPr lang="fi-FI" smtClean="0"/>
              <a:t>10.2.2023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D8AA083-824B-B520-98C1-BC6329862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585AA9D-AEA3-9A98-A979-F96BF91AC1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D6C71-F06B-432B-8354-247FA46B3F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531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02976D2-8ACF-B560-E18B-56B852A6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81" y="557189"/>
            <a:ext cx="9795637" cy="1104857"/>
          </a:xfrm>
        </p:spPr>
        <p:txBody>
          <a:bodyPr>
            <a:normAutofit/>
          </a:bodyPr>
          <a:lstStyle/>
          <a:p>
            <a:r>
              <a:rPr lang="fi-FI" sz="5200" b="1" dirty="0"/>
              <a:t>Sähköpostin kirjoittaminen</a:t>
            </a: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ABF3779-DC0E-42B5-B0A3-0E0DBAC24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9" y="3067086"/>
            <a:ext cx="3797536" cy="2952583"/>
          </a:xfrm>
          <a:prstGeom prst="rect">
            <a:avLst/>
          </a:prstGeom>
        </p:spPr>
      </p:pic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03C0F5F-C240-62DF-F8B7-687C02F2C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86" y="3067086"/>
            <a:ext cx="3797536" cy="2952583"/>
          </a:xfrm>
          <a:prstGeom prst="rect">
            <a:avLst/>
          </a:prstGeom>
        </p:spPr>
      </p:pic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796D052-26BF-B467-71A7-9F1BEB609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673" y="3067086"/>
            <a:ext cx="3797536" cy="29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0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69B685-8831-AA50-27D4-2C76AA7EE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fi-FI" sz="5400" dirty="0"/>
              <a:t>Sähköpostin kirjoittaminen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D103AA-7536-490B-973F-73CA63A7E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01313238-9750-F7BD-5C3D-2A5A448459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6801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0753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0A5208-AA03-946A-E0F2-64325AF41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Tärkeitä asioita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DEC9F-3497-6002-483C-F3C935564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Älä kirjoita kiireessä. </a:t>
            </a:r>
          </a:p>
          <a:p>
            <a:r>
              <a:rPr lang="fi-FI" dirty="0"/>
              <a:t>Varmista viestin ymmärrettävyys (nonverbaalin viestinnän puuttuessa väärinymmärrysten mahdollisuus kasvaa).</a:t>
            </a:r>
          </a:p>
          <a:p>
            <a:r>
              <a:rPr lang="fi-FI" dirty="0"/>
              <a:t>ÄLÄ KÄYTÄ ISOJA KIRJAIMIA: tulkitaan huutamiseksi. Vältä myöskin huutomerkin käyttöä.</a:t>
            </a:r>
          </a:p>
          <a:p>
            <a:r>
              <a:rPr lang="fi-FI" dirty="0"/>
              <a:t>Älä käytä hymiöitä, slangisanoja tai ammattijargonia työyhteisön ulkopuolisessa viestinnässä.</a:t>
            </a:r>
          </a:p>
          <a:p>
            <a:r>
              <a:rPr lang="fi-FI" dirty="0"/>
              <a:t>Vastaa kaikkiin kysymyksiin samassa viestissä: vältyt turhalta pallottelulta.</a:t>
            </a:r>
          </a:p>
          <a:p>
            <a:r>
              <a:rPr lang="fi-FI" dirty="0"/>
              <a:t>Lukiessasi viestiä, älä tulkitse rivien välistä.</a:t>
            </a:r>
          </a:p>
        </p:txBody>
      </p:sp>
    </p:spTree>
    <p:extLst>
      <p:ext uri="{BB962C8B-B14F-4D97-AF65-F5344CB8AC3E}">
        <p14:creationId xmlns:p14="http://schemas.microsoft.com/office/powerpoint/2010/main" val="1254790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156</Words>
  <Application>Microsoft Office PowerPoint</Application>
  <PresentationFormat>Laajakuva</PresentationFormat>
  <Paragraphs>24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Office-teema</vt:lpstr>
      <vt:lpstr>Sähköpostin kirjoittaminen</vt:lpstr>
      <vt:lpstr>Sähköpostin kirjoittaminen</vt:lpstr>
      <vt:lpstr>Tärkeitä asioita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Sähköpostin kirjoittaminen</dc:title>
  <dc:creator>Laurila Sari</dc:creator>
  <cp:lastModifiedBy>Laurila Sari</cp:lastModifiedBy>
  <cp:revision>1</cp:revision>
  <dcterms:created xsi:type="dcterms:W3CDTF">2023-02-08T06:51:30Z</dcterms:created>
  <dcterms:modified xsi:type="dcterms:W3CDTF">2023-02-10T11:39:55Z</dcterms:modified>
</cp:coreProperties>
</file>