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antti Niina" userId="S::niina.ravantti@sakky.fi::7a0de133-871d-46d1-94f3-c442a3a56065" providerId="AD" clId="Web-{0A44789A-0947-4A53-AF0B-D4E658121183}"/>
    <pc:docChg chg="addSld modSld">
      <pc:chgData name="Ravantti Niina" userId="S::niina.ravantti@sakky.fi::7a0de133-871d-46d1-94f3-c442a3a56065" providerId="AD" clId="Web-{0A44789A-0947-4A53-AF0B-D4E658121183}" dt="2018-05-11T13:36:23.430" v="618" actId="20577"/>
      <pc:docMkLst>
        <pc:docMk/>
      </pc:docMkLst>
      <pc:sldChg chg="addSp delSp modSp">
        <pc:chgData name="Ravantti Niina" userId="S::niina.ravantti@sakky.fi::7a0de133-871d-46d1-94f3-c442a3a56065" providerId="AD" clId="Web-{0A44789A-0947-4A53-AF0B-D4E658121183}" dt="2018-05-11T13:05:27.167" v="60" actId="20577"/>
        <pc:sldMkLst>
          <pc:docMk/>
          <pc:sldMk cId="3363135844" sldId="257"/>
        </pc:sldMkLst>
        <pc:spChg chg="add del mod">
          <ac:chgData name="Ravantti Niina" userId="S::niina.ravantti@sakky.fi::7a0de133-871d-46d1-94f3-c442a3a56065" providerId="AD" clId="Web-{0A44789A-0947-4A53-AF0B-D4E658121183}" dt="2018-05-11T13:05:27.167" v="60" actId="20577"/>
          <ac:spMkLst>
            <pc:docMk/>
            <pc:sldMk cId="3363135844" sldId="257"/>
            <ac:spMk id="3" creationId="{00000000-0000-0000-0000-000000000000}"/>
          </ac:spMkLst>
        </pc:spChg>
        <pc:spChg chg="add del mod">
          <ac:chgData name="Ravantti Niina" userId="S::niina.ravantti@sakky.fi::7a0de133-871d-46d1-94f3-c442a3a56065" providerId="AD" clId="Web-{0A44789A-0947-4A53-AF0B-D4E658121183}" dt="2018-05-11T13:01:41.142" v="9"/>
          <ac:spMkLst>
            <pc:docMk/>
            <pc:sldMk cId="3363135844" sldId="257"/>
            <ac:spMk id="7" creationId="{4EDC51C8-AB31-49B0-9FE4-77F7B2B5FAB5}"/>
          </ac:spMkLst>
        </pc:spChg>
        <pc:picChg chg="add del mod">
          <ac:chgData name="Ravantti Niina" userId="S::niina.ravantti@sakky.fi::7a0de133-871d-46d1-94f3-c442a3a56065" providerId="AD" clId="Web-{0A44789A-0947-4A53-AF0B-D4E658121183}" dt="2018-05-11T13:01:57.455" v="13"/>
          <ac:picMkLst>
            <pc:docMk/>
            <pc:sldMk cId="3363135844" sldId="257"/>
            <ac:picMk id="4" creationId="{56E0D985-0B9A-49B9-A4FB-97C688B35E24}"/>
          </ac:picMkLst>
        </pc:picChg>
      </pc:sldChg>
      <pc:sldChg chg="modSp">
        <pc:chgData name="Ravantti Niina" userId="S::niina.ravantti@sakky.fi::7a0de133-871d-46d1-94f3-c442a3a56065" providerId="AD" clId="Web-{0A44789A-0947-4A53-AF0B-D4E658121183}" dt="2018-05-11T13:14:00.887" v="138" actId="20577"/>
        <pc:sldMkLst>
          <pc:docMk/>
          <pc:sldMk cId="1809574362" sldId="258"/>
        </pc:sldMkLst>
        <pc:spChg chg="mod">
          <ac:chgData name="Ravantti Niina" userId="S::niina.ravantti@sakky.fi::7a0de133-871d-46d1-94f3-c442a3a56065" providerId="AD" clId="Web-{0A44789A-0947-4A53-AF0B-D4E658121183}" dt="2018-05-11T13:14:00.887" v="138" actId="20577"/>
          <ac:spMkLst>
            <pc:docMk/>
            <pc:sldMk cId="1809574362" sldId="258"/>
            <ac:spMk id="2" creationId="{00000000-0000-0000-0000-000000000000}"/>
          </ac:spMkLst>
        </pc:spChg>
        <pc:spChg chg="mod">
          <ac:chgData name="Ravantti Niina" userId="S::niina.ravantti@sakky.fi::7a0de133-871d-46d1-94f3-c442a3a56065" providerId="AD" clId="Web-{0A44789A-0947-4A53-AF0B-D4E658121183}" dt="2018-05-11T13:13:07.932" v="126" actId="20577"/>
          <ac:spMkLst>
            <pc:docMk/>
            <pc:sldMk cId="1809574362" sldId="258"/>
            <ac:spMk id="3" creationId="{00000000-0000-0000-0000-000000000000}"/>
          </ac:spMkLst>
        </pc:spChg>
      </pc:sldChg>
      <pc:sldChg chg="modSp">
        <pc:chgData name="Ravantti Niina" userId="S::niina.ravantti@sakky.fi::7a0de133-871d-46d1-94f3-c442a3a56065" providerId="AD" clId="Web-{0A44789A-0947-4A53-AF0B-D4E658121183}" dt="2018-05-11T13:11:15.194" v="88" actId="20577"/>
        <pc:sldMkLst>
          <pc:docMk/>
          <pc:sldMk cId="2766422955" sldId="259"/>
        </pc:sldMkLst>
        <pc:spChg chg="mod">
          <ac:chgData name="Ravantti Niina" userId="S::niina.ravantti@sakky.fi::7a0de133-871d-46d1-94f3-c442a3a56065" providerId="AD" clId="Web-{0A44789A-0947-4A53-AF0B-D4E658121183}" dt="2018-05-11T13:11:15.194" v="88" actId="20577"/>
          <ac:spMkLst>
            <pc:docMk/>
            <pc:sldMk cId="2766422955" sldId="259"/>
            <ac:spMk id="3" creationId="{00000000-0000-0000-0000-000000000000}"/>
          </ac:spMkLst>
        </pc:spChg>
      </pc:sldChg>
      <pc:sldChg chg="modSp new">
        <pc:chgData name="Ravantti Niina" userId="S::niina.ravantti@sakky.fi::7a0de133-871d-46d1-94f3-c442a3a56065" providerId="AD" clId="Web-{0A44789A-0947-4A53-AF0B-D4E658121183}" dt="2018-05-11T13:36:23.430" v="617" actId="20577"/>
        <pc:sldMkLst>
          <pc:docMk/>
          <pc:sldMk cId="2683675697" sldId="261"/>
        </pc:sldMkLst>
        <pc:spChg chg="mod">
          <ac:chgData name="Ravantti Niina" userId="S::niina.ravantti@sakky.fi::7a0de133-871d-46d1-94f3-c442a3a56065" providerId="AD" clId="Web-{0A44789A-0947-4A53-AF0B-D4E658121183}" dt="2018-05-11T13:13:50.934" v="136" actId="20577"/>
          <ac:spMkLst>
            <pc:docMk/>
            <pc:sldMk cId="2683675697" sldId="261"/>
            <ac:spMk id="2" creationId="{C59591AE-074D-4301-AFAC-9575232ECE1F}"/>
          </ac:spMkLst>
        </pc:spChg>
        <pc:spChg chg="mod">
          <ac:chgData name="Ravantti Niina" userId="S::niina.ravantti@sakky.fi::7a0de133-871d-46d1-94f3-c442a3a56065" providerId="AD" clId="Web-{0A44789A-0947-4A53-AF0B-D4E658121183}" dt="2018-05-11T13:36:23.430" v="617" actId="20577"/>
          <ac:spMkLst>
            <pc:docMk/>
            <pc:sldMk cId="2683675697" sldId="261"/>
            <ac:spMk id="3" creationId="{750E9035-1B01-4199-96C3-0B6BE6F3A0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E571731-FE20-4718-8261-1828F2547614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B8CEBD2-D232-45A9-B5DB-40889828E326}" type="datetimeFigureOut">
              <a:rPr lang="fi-FI" smtClean="0"/>
              <a:t>1.10.2018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/>
              <a:t>Vinkkejä hyvän PowerPoint-esityksen tekoon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7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/>
              <a:t>Puhe-esityksen tärkein osa-alue on esiintyjän puhe, eivät PowerPoint-diat.</a:t>
            </a:r>
          </a:p>
          <a:p>
            <a:r>
              <a:rPr lang="fi-FI" sz="2400" b="1" dirty="0"/>
              <a:t>Tarkoituksenmukainen diaesitys tukee ja havainnollistaa puhetta. Huono diaesitys taas useimmiten pilaa esiintyjän ja kuulijoiden välisen yhteyden, koska kuulijat keskittyvät tekstin lukemiseen dioilta.</a:t>
            </a:r>
            <a:endParaRPr lang="fi-FI" dirty="0"/>
          </a:p>
          <a:p>
            <a:r>
              <a:rPr lang="fi-FI" sz="2400" b="1" dirty="0"/>
              <a:t>Älä kirjoita dioille kaikkea, mitä aiot sanoa! PowerPoint-esityksen ei ole tarkoitus olla kuin karaokelaulantaa. Pelkkää ääneen lukemista on tylsä kuunnella.</a:t>
            </a:r>
            <a:endParaRPr lang="fi-FI" sz="2400" b="1" dirty="0">
              <a:cs typeface="Calibri"/>
            </a:endParaRPr>
          </a:p>
          <a:p>
            <a:endParaRPr lang="fi-FI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3135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Nyrkkisääntöjä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/>
              <a:t>Valitse tekstin ja taustan värit niin, että kontrasti on tarpeeksi suuri ja teksti erottuu terävästi.</a:t>
            </a:r>
          </a:p>
          <a:p>
            <a:r>
              <a:rPr lang="fi-FI" sz="2400" b="1" dirty="0">
                <a:cs typeface="Calibri"/>
              </a:rPr>
              <a:t>Käytä riittävän isoa fonttia: vähintään koko 28!</a:t>
            </a:r>
            <a:endParaRPr lang="fi-FI" sz="2400" b="1" dirty="0"/>
          </a:p>
          <a:p>
            <a:r>
              <a:rPr lang="fi-FI" sz="2400" b="1" dirty="0"/>
              <a:t>Yhdelle dialle mahtuu korkeintaan viisi luettelomerkkiä (ranskalaista viivaa, pallukkaa tms.).</a:t>
            </a:r>
          </a:p>
          <a:p>
            <a:r>
              <a:rPr lang="fi-FI" sz="2400" b="1" dirty="0"/>
              <a:t>Yhden luettelomerkin kohdalle mahtuu korkeintaan kolme riviä tekstiä. Tiivistä asia mieluiten muutamaan sanaan.</a:t>
            </a:r>
            <a:endParaRPr lang="fi-FI" sz="2400" b="1" dirty="0">
              <a:cs typeface="Calibri"/>
            </a:endParaRPr>
          </a:p>
          <a:p>
            <a:r>
              <a:rPr lang="fi-FI" sz="2400" b="1" dirty="0"/>
              <a:t>Kevennä ja havainnollista dioja kuvilla. Kuvat voi viedä tekstin taakse, jolloin ne eivät kilpaile tilasta.</a:t>
            </a:r>
            <a:endParaRPr lang="fi-FI" b="1" dirty="0"/>
          </a:p>
          <a:p>
            <a:endParaRPr lang="fi-FI" sz="2400" b="1" dirty="0">
              <a:cs typeface="Calibri"/>
            </a:endParaRPr>
          </a:p>
          <a:p>
            <a:endParaRPr lang="fi-FI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957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C59591AE-074D-4301-AFAC-9575232EC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Nyrkkisääntöjä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750E9035-1B01-4199-96C3-0B6BE6F3A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b="1" dirty="0">
                <a:cs typeface="Calibri"/>
              </a:rPr>
              <a:t>Muista ilmoittaa käyttämäsi tieto- ja kuvalähteet. </a:t>
            </a:r>
            <a:r>
              <a:rPr lang="fi-FI" sz="2400" b="1" dirty="0" smtClean="0">
                <a:cs typeface="Calibri"/>
              </a:rPr>
              <a:t>Useimmiten ne kerätään </a:t>
            </a:r>
            <a:r>
              <a:rPr lang="fi-FI" sz="2400" b="1" dirty="0">
                <a:cs typeface="Calibri"/>
              </a:rPr>
              <a:t>viimeiselle </a:t>
            </a:r>
            <a:r>
              <a:rPr lang="fi-FI" sz="2400" b="1" dirty="0" smtClean="0">
                <a:cs typeface="Calibri"/>
              </a:rPr>
              <a:t>dialle.</a:t>
            </a:r>
            <a:endParaRPr lang="fi-FI" sz="2400" dirty="0">
              <a:cs typeface="Calibri"/>
            </a:endParaRPr>
          </a:p>
          <a:p>
            <a:pPr marL="576000" indent="-457200">
              <a:buFont typeface="+mj-lt"/>
              <a:buAutoNum type="arabicParenR"/>
            </a:pPr>
            <a:r>
              <a:rPr lang="fi-FI" sz="2400" b="1" dirty="0" smtClean="0">
                <a:cs typeface="Calibri"/>
              </a:rPr>
              <a:t>Internet-lähteistä </a:t>
            </a:r>
            <a:r>
              <a:rPr lang="fi-FI" sz="2400" b="1" dirty="0">
                <a:cs typeface="Calibri"/>
              </a:rPr>
              <a:t>(tieto tai kuva) luetellaan yleensä seuraavat tiedot:</a:t>
            </a:r>
          </a:p>
          <a:p>
            <a:pPr marL="777240" lvl="2" indent="0">
              <a:buNone/>
            </a:pPr>
            <a:r>
              <a:rPr lang="fi-FI" sz="1600" b="1" i="1" dirty="0">
                <a:cs typeface="Calibri"/>
              </a:rPr>
              <a:t>Tekstin otsikko. Sivuston/julkaisijan nimi. Sivun www-osoite. </a:t>
            </a:r>
            <a:r>
              <a:rPr lang="fi-FI" sz="1600" b="1" i="1" dirty="0" smtClean="0">
                <a:cs typeface="Calibri"/>
              </a:rPr>
              <a:t>Päivitys-/lukupäivämäärä</a:t>
            </a:r>
            <a:r>
              <a:rPr lang="fi-FI" sz="1600" b="1" i="1" dirty="0">
                <a:cs typeface="Calibri"/>
              </a:rPr>
              <a:t>.</a:t>
            </a:r>
          </a:p>
          <a:p>
            <a:pPr marL="576000" indent="-457200">
              <a:buFont typeface="+mj-lt"/>
              <a:buAutoNum type="arabicParenR"/>
            </a:pPr>
            <a:r>
              <a:rPr lang="fi-FI" sz="2400" b="1" dirty="0">
                <a:cs typeface="Calibri"/>
              </a:rPr>
              <a:t>Kirjalähteestä merkitään seuraavat tiedot:</a:t>
            </a:r>
          </a:p>
          <a:p>
            <a:pPr marL="777240" lvl="2" indent="0">
              <a:buNone/>
            </a:pPr>
            <a:r>
              <a:rPr lang="fi-FI" sz="1600" b="1" i="1" dirty="0">
                <a:cs typeface="Calibri"/>
              </a:rPr>
              <a:t>Kirjoittajan sukunimi etunimi julkaisuvuosi. Kirjan nimi. Kustantaja, kustantajan toimipaikka.</a:t>
            </a:r>
            <a:endParaRPr lang="fi-FI" b="1" i="1" dirty="0">
              <a:cs typeface="Calibri"/>
            </a:endParaRPr>
          </a:p>
          <a:p>
            <a:pPr marL="576000" indent="-457200">
              <a:buFont typeface="+mj-lt"/>
              <a:buAutoNum type="arabicParenR"/>
            </a:pPr>
            <a:r>
              <a:rPr lang="fi-FI" sz="2400" b="1" dirty="0">
                <a:cs typeface="Calibri"/>
              </a:rPr>
              <a:t>Lehtilähteestä merkitään seuraavat tiedot:</a:t>
            </a:r>
          </a:p>
          <a:p>
            <a:pPr marL="777240" lvl="2" indent="0">
              <a:buNone/>
            </a:pPr>
            <a:r>
              <a:rPr lang="fi-FI" sz="1600" b="1" i="1" dirty="0" smtClean="0">
                <a:cs typeface="Calibri"/>
              </a:rPr>
              <a:t>Kirjoittajan </a:t>
            </a:r>
            <a:r>
              <a:rPr lang="fi-FI" sz="1600" b="1" i="1" dirty="0">
                <a:cs typeface="Calibri"/>
              </a:rPr>
              <a:t>sukunimi etunimi. Artikkelin otsikko. Lehden nimi ja numero/julkaisupäivä.</a:t>
            </a:r>
            <a:endParaRPr lang="fi-FI" sz="1600" b="1" dirty="0">
              <a:cs typeface="Calibri"/>
            </a:endParaRPr>
          </a:p>
          <a:p>
            <a:pPr indent="-342900"/>
            <a:r>
              <a:rPr lang="fi-FI" sz="2400" b="1" dirty="0">
                <a:cs typeface="Calibri"/>
              </a:rPr>
              <a:t>Huomaa, että Google tai Google-kuvahaku eivät ole lähteitä! Ne ovat vain tiedonhaun välineitä.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367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Esityksen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/>
              <a:t>PowerPoint on hyvä apuväline esityksen rakenteen hallitsemiseen. Tee oma dia jokaiselle osiolle, esim.</a:t>
            </a:r>
          </a:p>
          <a:p>
            <a:pPr marL="777240" lvl="2" indent="0">
              <a:buNone/>
            </a:pPr>
            <a:endParaRPr lang="fi-FI" b="1" dirty="0"/>
          </a:p>
          <a:p>
            <a:pPr marL="777240" lvl="2" indent="0">
              <a:buNone/>
            </a:pPr>
            <a:r>
              <a:rPr lang="fi-FI" b="1" dirty="0"/>
              <a:t>1. Otsikko</a:t>
            </a:r>
            <a:endParaRPr lang="fi-FI" dirty="0"/>
          </a:p>
          <a:p>
            <a:pPr marL="777240" lvl="2" indent="0">
              <a:buNone/>
            </a:pPr>
            <a:r>
              <a:rPr lang="fi-FI" b="1" dirty="0"/>
              <a:t>2. Sisällys</a:t>
            </a:r>
          </a:p>
          <a:p>
            <a:pPr marL="777240" lvl="2" indent="0">
              <a:buNone/>
            </a:pPr>
            <a:r>
              <a:rPr lang="fi-FI" b="1" dirty="0"/>
              <a:t>3. Pääkohta 1</a:t>
            </a:r>
          </a:p>
          <a:p>
            <a:pPr marL="777240" lvl="2" indent="0">
              <a:buNone/>
            </a:pPr>
            <a:r>
              <a:rPr lang="fi-FI" b="1" dirty="0"/>
              <a:t>4. Pääkohta 2</a:t>
            </a:r>
          </a:p>
          <a:p>
            <a:pPr marL="777240" lvl="2" indent="0">
              <a:buNone/>
            </a:pPr>
            <a:r>
              <a:rPr lang="fi-FI" b="1" dirty="0"/>
              <a:t>5. Pääkohta 3 jne.</a:t>
            </a:r>
          </a:p>
          <a:p>
            <a:pPr marL="777240" lvl="2" indent="0">
              <a:buNone/>
            </a:pPr>
            <a:r>
              <a:rPr lang="fi-FI" b="1" dirty="0"/>
              <a:t>6. Yhteenveto/muu lopetus</a:t>
            </a:r>
          </a:p>
          <a:p>
            <a:pPr marL="777240" lvl="2" indent="0">
              <a:buNone/>
            </a:pPr>
            <a:r>
              <a:rPr lang="fi-FI" b="1" dirty="0"/>
              <a:t>7. Lähteet</a:t>
            </a:r>
            <a:endParaRPr lang="fi-FI" b="1" dirty="0">
              <a:cs typeface="Calibri"/>
            </a:endParaRPr>
          </a:p>
          <a:p>
            <a:pPr marL="777240" lvl="2" indent="0">
              <a:buNone/>
            </a:pPr>
            <a:endParaRPr lang="fi-FI" b="1" dirty="0"/>
          </a:p>
          <a:p>
            <a:r>
              <a:rPr lang="fi-FI" sz="2400" b="1" dirty="0"/>
              <a:t>Perusdiojen lisäksi voit tehdä dioja kuville, taulukoille tai lisätiedoille ja sijoittaa niitä perusdiojen väliin.</a:t>
            </a:r>
          </a:p>
        </p:txBody>
      </p:sp>
    </p:spTree>
    <p:extLst>
      <p:ext uri="{BB962C8B-B14F-4D97-AF65-F5344CB8AC3E}">
        <p14:creationId xmlns:p14="http://schemas.microsoft.com/office/powerpoint/2010/main" val="2766422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erekkäinen">
  <a:themeElements>
    <a:clrScheme name="Vierekkäinen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rekkäinen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138</TotalTime>
  <Words>289</Words>
  <Application>Microsoft Office PowerPoint</Application>
  <PresentationFormat>Näytössä katseltava diaesitys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Vierekkäinen</vt:lpstr>
      <vt:lpstr>Vinkkejä hyvän PowerPoint-esityksen tekoon</vt:lpstr>
      <vt:lpstr>Perusteita</vt:lpstr>
      <vt:lpstr>Nyrkkisääntöjä 1</vt:lpstr>
      <vt:lpstr>Nyrkkisääntöjä 2</vt:lpstr>
      <vt:lpstr>Esityksen rakenne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omistaja</dc:creator>
  <cp:lastModifiedBy>Könttä Tiina</cp:lastModifiedBy>
  <cp:revision>64</cp:revision>
  <dcterms:created xsi:type="dcterms:W3CDTF">2018-05-11T06:44:06Z</dcterms:created>
  <dcterms:modified xsi:type="dcterms:W3CDTF">2018-10-01T18:50:33Z</dcterms:modified>
</cp:coreProperties>
</file>