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  <p:sldMasterId id="2147483761" r:id="rId5"/>
  </p:sldMasterIdLst>
  <p:sldIdLst>
    <p:sldId id="256" r:id="rId6"/>
    <p:sldId id="257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37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9566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4861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7148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826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9573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6317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8133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6438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9906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3782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9683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79449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3977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95202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792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607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3089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025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581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03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0682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0882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5755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46274B-1DF5-481D-96A0-95CC58C1E90D}" type="datetimeFigureOut">
              <a:rPr lang="fi-FI" smtClean="0"/>
              <a:t>4.1.2022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0479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Ihannetyö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5263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324167" y="1166019"/>
            <a:ext cx="10515600" cy="607363"/>
          </a:xfrm>
        </p:spPr>
        <p:txBody>
          <a:bodyPr>
            <a:normAutofit fontScale="90000"/>
          </a:bodyPr>
          <a:lstStyle/>
          <a:p>
            <a:r>
              <a:rPr lang="fi-FI" dirty="0"/>
              <a:t>IHANNETYÖ – </a:t>
            </a:r>
            <a:r>
              <a:rPr lang="fi-FI" dirty="0" smtClean="0"/>
              <a:t>TEHTÄVÄ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61012" y="2213422"/>
            <a:ext cx="10515600" cy="4351337"/>
          </a:xfrm>
        </p:spPr>
        <p:txBody>
          <a:bodyPr>
            <a:normAutofit/>
          </a:bodyPr>
          <a:lstStyle/>
          <a:p>
            <a:r>
              <a:rPr lang="fi-FI" dirty="0" smtClean="0"/>
              <a:t>1</a:t>
            </a:r>
            <a:r>
              <a:rPr lang="fi-FI" dirty="0"/>
              <a:t>. TYÖYMPÄRISTÖ - Millaisessa ympäristössä, kenen kanssa ja miten toimien </a:t>
            </a:r>
            <a:r>
              <a:rPr lang="fi-FI" dirty="0" smtClean="0"/>
              <a:t>haluaisit työskennellä</a:t>
            </a:r>
            <a:r>
              <a:rPr lang="fi-FI" dirty="0"/>
              <a:t>?</a:t>
            </a:r>
          </a:p>
          <a:p>
            <a:r>
              <a:rPr lang="fi-FI" dirty="0"/>
              <a:t>2. TEHTÄVÄT   -  Millaisia työtehtäviä pidät </a:t>
            </a:r>
            <a:r>
              <a:rPr lang="fi-FI" dirty="0" smtClean="0"/>
              <a:t>itsellesi </a:t>
            </a:r>
            <a:r>
              <a:rPr lang="fi-FI" dirty="0"/>
              <a:t>sopivimpina ja mieluisimpina?</a:t>
            </a:r>
          </a:p>
          <a:p>
            <a:r>
              <a:rPr lang="fi-FI" dirty="0"/>
              <a:t>3. AIHEET JA   ASIAT – Mitä aiheita ja asioita ihannetyö tai toivetehtävä sisältäisi tai   käsittelisi? Mitkä asiat sinua kiinnostaisi työnä ja mikä sinua yleensä   innostaisi?</a:t>
            </a:r>
          </a:p>
          <a:p>
            <a:r>
              <a:rPr lang="fi-FI" dirty="0"/>
              <a:t>4. </a:t>
            </a:r>
            <a:r>
              <a:rPr lang="fi-FI" dirty="0" smtClean="0"/>
              <a:t>ETSI – </a:t>
            </a:r>
            <a:r>
              <a:rPr lang="fi-FI" smtClean="0"/>
              <a:t>3 työpaikkaa, </a:t>
            </a:r>
            <a:r>
              <a:rPr lang="fi-FI" dirty="0" smtClean="0"/>
              <a:t>jotka sinua kiinnostavat- perustele valintasi</a:t>
            </a:r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9502721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875DA71825A9E4698BDC34A3D910E9D" ma:contentTypeVersion="11" ma:contentTypeDescription="Luo uusi asiakirja." ma:contentTypeScope="" ma:versionID="2b1f2887179d5c12bfb48bdee5e0fbb9">
  <xsd:schema xmlns:xsd="http://www.w3.org/2001/XMLSchema" xmlns:xs="http://www.w3.org/2001/XMLSchema" xmlns:p="http://schemas.microsoft.com/office/2006/metadata/properties" xmlns:ns3="32e11f35-fb05-4c90-b9f1-c78a58a1e417" xmlns:ns4="5d6b0415-9d9e-41c0-9e08-970b7e9f424d" targetNamespace="http://schemas.microsoft.com/office/2006/metadata/properties" ma:root="true" ma:fieldsID="a10f1a8a976f9f35519dc87212575677" ns3:_="" ns4:_="">
    <xsd:import namespace="32e11f35-fb05-4c90-b9f1-c78a58a1e417"/>
    <xsd:import namespace="5d6b0415-9d9e-41c0-9e08-970b7e9f42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e11f35-fb05-4c90-b9f1-c78a58a1e41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6b0415-9d9e-41c0-9e08-970b7e9f42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62AAC50-2E04-4C4F-8168-A71CCABF50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e11f35-fb05-4c90-b9f1-c78a58a1e417"/>
    <ds:schemaRef ds:uri="5d6b0415-9d9e-41c0-9e08-970b7e9f42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6271E5E-F089-46E9-8BED-EF7E3EA17E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309235-1C2A-413C-8AE6-939A49571B38}">
  <ds:schemaRefs>
    <ds:schemaRef ds:uri="5d6b0415-9d9e-41c0-9e08-970b7e9f424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32e11f35-fb05-4c90-b9f1-c78a58a1e417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TM02900769[[fn=Retrospekti]]</Template>
  <TotalTime>181</TotalTime>
  <Words>82</Words>
  <Application>Microsoft Office PowerPoint</Application>
  <PresentationFormat>Laajakuva</PresentationFormat>
  <Paragraphs>6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Calibri</vt:lpstr>
      <vt:lpstr>Calibri Light</vt:lpstr>
      <vt:lpstr>Wingdings 2</vt:lpstr>
      <vt:lpstr>HDOfficeLightV0</vt:lpstr>
      <vt:lpstr>1_HDOfficeLightV0</vt:lpstr>
      <vt:lpstr>Ihannetyö</vt:lpstr>
      <vt:lpstr>IHANNETYÖ – TEHTÄVÄ </vt:lpstr>
    </vt:vector>
  </TitlesOfParts>
  <Company>Savon koulutuskuntayhtymä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Keskeiset työsuhdeasiat</dc:title>
  <dc:creator>Löytynoja Juha</dc:creator>
  <cp:lastModifiedBy>Soininen Kari</cp:lastModifiedBy>
  <cp:revision>32</cp:revision>
  <dcterms:created xsi:type="dcterms:W3CDTF">2015-08-25T05:39:02Z</dcterms:created>
  <dcterms:modified xsi:type="dcterms:W3CDTF">2022-01-04T15:00:41Z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0x0101006875DA71825A9E4698BDC34A3D910E9D</vt:lpwstr>
  </property>
</Properties>
</file>