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XegprJwk6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Millä tavalla voit havainnollistaa esitystä?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729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/>
              <a:t>KIELELLISET KEINOT</a:t>
            </a:r>
            <a:br>
              <a:rPr lang="fi-FI" b="1" u="sng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sz="2800" dirty="0"/>
              <a:t>yksiselitteiset, konkreettiset ja tutut sanat </a:t>
            </a:r>
            <a:endParaRPr lang="fi-FI" sz="2800" dirty="0" smtClean="0"/>
          </a:p>
          <a:p>
            <a:pPr marL="457200" lvl="1" indent="0">
              <a:buNone/>
            </a:pPr>
            <a:endParaRPr lang="fi-FI" sz="2800" dirty="0"/>
          </a:p>
          <a:p>
            <a:pPr lvl="1"/>
            <a:r>
              <a:rPr lang="fi-FI" sz="2800" dirty="0"/>
              <a:t>lyhyet lauseet </a:t>
            </a:r>
            <a:endParaRPr lang="fi-FI" sz="2800" dirty="0" smtClean="0"/>
          </a:p>
          <a:p>
            <a:pPr marL="457200" lvl="1" indent="0">
              <a:buNone/>
            </a:pPr>
            <a:endParaRPr lang="fi-FI" sz="2800" dirty="0"/>
          </a:p>
          <a:p>
            <a:pPr lvl="1"/>
            <a:r>
              <a:rPr lang="fi-FI" sz="2800" dirty="0"/>
              <a:t>siirtymät, kuten "seuraavaksi" tai "ensiksi... toiseksi" </a:t>
            </a:r>
            <a:endParaRPr lang="fi-FI" sz="2800" dirty="0" smtClean="0"/>
          </a:p>
          <a:p>
            <a:pPr marL="457200" lvl="1" indent="0">
              <a:buNone/>
            </a:pPr>
            <a:endParaRPr lang="fi-FI" sz="2800" dirty="0"/>
          </a:p>
          <a:p>
            <a:pPr lvl="1"/>
            <a:r>
              <a:rPr lang="fi-FI" sz="2800" dirty="0"/>
              <a:t>tärkeiden asioiden toistaminen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5524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15533" y="764373"/>
            <a:ext cx="9990667" cy="1293028"/>
          </a:xfrm>
        </p:spPr>
        <p:txBody>
          <a:bodyPr>
            <a:normAutofit fontScale="90000"/>
          </a:bodyPr>
          <a:lstStyle/>
          <a:p>
            <a:r>
              <a:rPr lang="fi-FI" b="1" u="sng" dirty="0"/>
              <a:t>SANATTOMAT ( = NONVERBAALISET ) KEINOT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tauotus, </a:t>
            </a:r>
            <a:r>
              <a:rPr lang="fi-FI" dirty="0" smtClean="0"/>
              <a:t>painottaminen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puhenopeuden ja –rytmin </a:t>
            </a:r>
            <a:r>
              <a:rPr lang="fi-FI" dirty="0" smtClean="0"/>
              <a:t>vaihtelu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äänen voimakkuuden </a:t>
            </a:r>
            <a:r>
              <a:rPr lang="fi-FI" dirty="0" smtClean="0"/>
              <a:t>vaihtelu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eleet, ilmeet, </a:t>
            </a:r>
            <a:r>
              <a:rPr lang="fi-FI" dirty="0" smtClean="0"/>
              <a:t>liikkeet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katsekontakti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108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apuvälinevaihtoehtoja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dokumenttikamera 			</a:t>
            </a:r>
            <a:endParaRPr lang="fi-FI" b="1" dirty="0"/>
          </a:p>
          <a:p>
            <a:pPr lvl="0"/>
            <a:r>
              <a:rPr lang="fi-FI" dirty="0" err="1"/>
              <a:t>presentaatio</a:t>
            </a:r>
            <a:r>
              <a:rPr lang="fi-FI" dirty="0"/>
              <a:t>-ohjelmat (PowerPoint, </a:t>
            </a:r>
            <a:r>
              <a:rPr lang="fi-FI" dirty="0" err="1"/>
              <a:t>Pretzi</a:t>
            </a:r>
            <a:r>
              <a:rPr lang="fi-FI" dirty="0"/>
              <a:t> jne.)</a:t>
            </a:r>
            <a:endParaRPr lang="fi-FI" b="1" dirty="0"/>
          </a:p>
          <a:p>
            <a:pPr lvl="0"/>
            <a:r>
              <a:rPr lang="fi-FI" dirty="0"/>
              <a:t>liitutaulu, valkotaulu </a:t>
            </a:r>
            <a:endParaRPr lang="fi-FI" dirty="0" smtClean="0"/>
          </a:p>
          <a:p>
            <a:pPr marL="0" lvl="0" indent="0">
              <a:buNone/>
            </a:pPr>
            <a:endParaRPr lang="fi-FI" b="1" dirty="0"/>
          </a:p>
          <a:p>
            <a:pPr lvl="0"/>
            <a:r>
              <a:rPr lang="fi-FI" dirty="0"/>
              <a:t>kuvat, videot </a:t>
            </a:r>
            <a:endParaRPr lang="fi-FI" b="1" dirty="0"/>
          </a:p>
          <a:p>
            <a:pPr lvl="0"/>
            <a:r>
              <a:rPr lang="fi-FI" dirty="0"/>
              <a:t>esineet, esim. työkalut</a:t>
            </a:r>
          </a:p>
          <a:p>
            <a:pPr lvl="0"/>
            <a:r>
              <a:rPr lang="fi-FI" dirty="0"/>
              <a:t>ääninäytteet, tekstikatkelmat jne.</a:t>
            </a:r>
            <a:endParaRPr lang="fi-FI" b="1" dirty="0"/>
          </a:p>
          <a:p>
            <a:pPr lvl="0"/>
            <a:r>
              <a:rPr lang="fi-FI" dirty="0"/>
              <a:t>kartat, tilastot, monisteet</a:t>
            </a:r>
            <a:endParaRPr lang="fi-FI" b="1" dirty="0"/>
          </a:p>
          <a:p>
            <a:pPr lvl="0"/>
            <a:r>
              <a:rPr lang="fi-FI" dirty="0"/>
              <a:t>teeman mukainen pukeutuminen</a:t>
            </a:r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2869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linkkivinkkejä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  <a:p>
            <a:r>
              <a:rPr lang="fi-FI" dirty="0" err="1"/>
              <a:t>Presentaation</a:t>
            </a:r>
            <a:r>
              <a:rPr lang="fi-FI" dirty="0"/>
              <a:t> esittämiseen vinkkejä, Esiintymisvalmennus ILO, Niina </a:t>
            </a:r>
            <a:r>
              <a:rPr lang="fi-FI" dirty="0" err="1"/>
              <a:t>Sainius</a:t>
            </a:r>
            <a:endParaRPr lang="fi-FI" dirty="0"/>
          </a:p>
          <a:p>
            <a:pPr marL="271463" indent="0">
              <a:buNone/>
            </a:pPr>
            <a:r>
              <a:rPr lang="fi-FI" b="1" dirty="0" smtClean="0">
                <a:hlinkClick r:id="rId2"/>
              </a:rPr>
              <a:t>https</a:t>
            </a:r>
            <a:r>
              <a:rPr lang="fi-FI" b="1">
                <a:hlinkClick r:id="rId2"/>
              </a:rPr>
              <a:t>://</a:t>
            </a:r>
            <a:r>
              <a:rPr lang="fi-FI" b="1" smtClean="0">
                <a:hlinkClick r:id="rId2"/>
              </a:rPr>
              <a:t>www.youtube.com/watch?v=xXegprJwk6A</a:t>
            </a:r>
            <a:endParaRPr lang="fi-FI" b="1" smtClean="0"/>
          </a:p>
          <a:p>
            <a:pPr marL="271463" indent="0">
              <a:buNone/>
            </a:pP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656540279"/>
      </p:ext>
    </p:extLst>
  </p:cSld>
  <p:clrMapOvr>
    <a:masterClrMapping/>
  </p:clrMapOvr>
</p:sld>
</file>

<file path=ppt/theme/theme1.xml><?xml version="1.0" encoding="utf-8"?>
<a:theme xmlns:a="http://schemas.openxmlformats.org/drawingml/2006/main" name="Tiivistymisjuova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5</TotalTime>
  <Words>69</Words>
  <Application>Microsoft Office PowerPoint</Application>
  <PresentationFormat>Laajakuva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Tiivistymisjuova</vt:lpstr>
      <vt:lpstr>Millä tavalla voit havainnollistaa esitystä?</vt:lpstr>
      <vt:lpstr>KIELELLISET KEINOT </vt:lpstr>
      <vt:lpstr>SANATTOMAT ( = NONVERBAALISET ) KEINOT </vt:lpstr>
      <vt:lpstr>apuvälinevaihtoehtoja</vt:lpstr>
      <vt:lpstr>linkkivinkkejä</vt:lpstr>
    </vt:vector>
  </TitlesOfParts>
  <Company>Savon koulutuskuntayhtymä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Millä tavalla voit havainnollistaa esitystä?</dc:title>
  <dc:creator>Heikkinen Paula</dc:creator>
  <cp:lastModifiedBy>Könttä Tiina</cp:lastModifiedBy>
  <cp:revision>1</cp:revision>
  <dcterms:created xsi:type="dcterms:W3CDTF">2018-05-16T09:24:04Z</dcterms:created>
  <dcterms:modified xsi:type="dcterms:W3CDTF">2018-10-01T18:51:08Z</dcterms:modified>
</cp:coreProperties>
</file>