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118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49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055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47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300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108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632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649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14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95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9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45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90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63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46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919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64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6C0796-B570-47CA-BC9D-797308EE143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59598E3-CD0B-466A-BA33-4AC9FA432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15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0A29CAD9-00D9-4D79-B982-85CD7FBD3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01E04B-E3A4-4B2D-92DF-752C4E7EF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7EF4B8A9-CF10-5FEE-A173-8D4263BA0D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2" b="2"/>
          <a:stretch/>
        </p:blipFill>
        <p:spPr>
          <a:xfrm>
            <a:off x="960120" y="1035608"/>
            <a:ext cx="6002432" cy="478415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13">
            <a:extLst>
              <a:ext uri="{FF2B5EF4-FFF2-40B4-BE49-F238E27FC236}">
                <a16:creationId xmlns:a16="http://schemas.microsoft.com/office/drawing/2014/main" id="{765896F8-7BC7-4574-8E2B-4A1A60367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292A665B-CA93-C94A-CC8B-061EE3D7E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0383" y="4165600"/>
            <a:ext cx="3707844" cy="1717675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chemeClr val="tx1"/>
                </a:solidFill>
              </a:rPr>
              <a:t>Aloitusporina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8F36113-C384-DA7F-03A5-80CCA0387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0382" y="957486"/>
            <a:ext cx="3707844" cy="3131913"/>
          </a:xfrm>
        </p:spPr>
        <p:txBody>
          <a:bodyPr>
            <a:normAutofit/>
          </a:bodyPr>
          <a:lstStyle/>
          <a:p>
            <a:r>
              <a:rPr lang="fi-FI" sz="4400" b="1" dirty="0"/>
              <a:t>Työyhteisön jäsenenä toimiminen ja viestintä</a:t>
            </a:r>
          </a:p>
        </p:txBody>
      </p:sp>
    </p:spTree>
    <p:extLst>
      <p:ext uri="{BB962C8B-B14F-4D97-AF65-F5344CB8AC3E}">
        <p14:creationId xmlns:p14="http://schemas.microsoft.com/office/powerpoint/2010/main" val="38316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CFC6B5-1E98-2392-3EB3-958E7467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Vastatkaa keskustellen seuraaviin kysymyksiin: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8B6C03-E4A5-8A2C-6F01-BE6F21F3E6E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Millaista on mielestäsi hyvä viestintä?</a:t>
            </a:r>
          </a:p>
          <a:p>
            <a:r>
              <a:rPr lang="fi-FI" sz="3200" dirty="0"/>
              <a:t>Millaista on huono viestintä? Mikä siihen vaikuttaa?</a:t>
            </a:r>
          </a:p>
          <a:p>
            <a:r>
              <a:rPr lang="fi-FI" sz="3200" dirty="0"/>
              <a:t>Miten voit omalla käytökselläsi tai asenteellasi vaikuttaa viestintätilanteeseen?</a:t>
            </a:r>
          </a:p>
        </p:txBody>
      </p:sp>
    </p:spTree>
    <p:extLst>
      <p:ext uri="{BB962C8B-B14F-4D97-AF65-F5344CB8AC3E}">
        <p14:creationId xmlns:p14="http://schemas.microsoft.com/office/powerpoint/2010/main" val="3760303678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8</TotalTime>
  <Words>35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Tw Cen MT</vt:lpstr>
      <vt:lpstr>Pisara</vt:lpstr>
      <vt:lpstr>Työyhteisön jäsenenä toimiminen ja viestintä</vt:lpstr>
      <vt:lpstr>Vastatkaa keskustellen seuraaviin kysymyksiin: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Työyhteisön jäsenenä toimiminen ja viestintä</dc:title>
  <dc:creator>Sari Laurila</dc:creator>
  <cp:lastModifiedBy>Laurila Sari</cp:lastModifiedBy>
  <cp:revision>2</cp:revision>
  <dcterms:created xsi:type="dcterms:W3CDTF">2023-01-23T14:17:31Z</dcterms:created>
  <dcterms:modified xsi:type="dcterms:W3CDTF">2023-01-23T14:25:37Z</dcterms:modified>
</cp:coreProperties>
</file>