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C0796-B570-47CA-BC9D-797308EE1436}" type="datetimeFigureOut">
              <a:rPr lang="fi-FI" smtClean="0"/>
              <a:t>23.1.2023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598E3-CD0B-466A-BA33-4AC9FA432C9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01186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C0796-B570-47CA-BC9D-797308EE1436}" type="datetimeFigureOut">
              <a:rPr lang="fi-FI" smtClean="0"/>
              <a:t>23.1.2023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598E3-CD0B-466A-BA33-4AC9FA432C9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5490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C0796-B570-47CA-BC9D-797308EE1436}" type="datetimeFigureOut">
              <a:rPr lang="fi-FI" smtClean="0"/>
              <a:t>23.1.2023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598E3-CD0B-466A-BA33-4AC9FA432C9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270553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C0796-B570-47CA-BC9D-797308EE1436}" type="datetimeFigureOut">
              <a:rPr lang="fi-FI" smtClean="0"/>
              <a:t>23.1.2023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598E3-CD0B-466A-BA33-4AC9FA432C96}" type="slidenum">
              <a:rPr lang="fi-FI" smtClean="0"/>
              <a:t>‹#›</a:t>
            </a:fld>
            <a:endParaRPr lang="fi-FI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68471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C0796-B570-47CA-BC9D-797308EE1436}" type="datetimeFigureOut">
              <a:rPr lang="fi-FI" smtClean="0"/>
              <a:t>23.1.2023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598E3-CD0B-466A-BA33-4AC9FA432C9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003000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C0796-B570-47CA-BC9D-797308EE1436}" type="datetimeFigureOut">
              <a:rPr lang="fi-FI" smtClean="0"/>
              <a:t>23.1.2023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598E3-CD0B-466A-BA33-4AC9FA432C9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61080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C0796-B570-47CA-BC9D-797308EE1436}" type="datetimeFigureOut">
              <a:rPr lang="fi-FI" smtClean="0"/>
              <a:t>23.1.2023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598E3-CD0B-466A-BA33-4AC9FA432C9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176322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C0796-B570-47CA-BC9D-797308EE1436}" type="datetimeFigureOut">
              <a:rPr lang="fi-FI" smtClean="0"/>
              <a:t>23.1.2023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598E3-CD0B-466A-BA33-4AC9FA432C9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296498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C0796-B570-47CA-BC9D-797308EE1436}" type="datetimeFigureOut">
              <a:rPr lang="fi-FI" smtClean="0"/>
              <a:t>23.1.2023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598E3-CD0B-466A-BA33-4AC9FA432C9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55149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C0796-B570-47CA-BC9D-797308EE1436}" type="datetimeFigureOut">
              <a:rPr lang="fi-FI" smtClean="0"/>
              <a:t>23.1.2023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598E3-CD0B-466A-BA33-4AC9FA432C9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41956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C0796-B570-47CA-BC9D-797308EE1436}" type="datetimeFigureOut">
              <a:rPr lang="fi-FI" smtClean="0"/>
              <a:t>23.1.2023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598E3-CD0B-466A-BA33-4AC9FA432C9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3298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C0796-B570-47CA-BC9D-797308EE1436}" type="datetimeFigureOut">
              <a:rPr lang="fi-FI" smtClean="0"/>
              <a:t>23.1.2023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598E3-CD0B-466A-BA33-4AC9FA432C9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67452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C0796-B570-47CA-BC9D-797308EE1436}" type="datetimeFigureOut">
              <a:rPr lang="fi-FI" smtClean="0"/>
              <a:t>23.1.2023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598E3-CD0B-466A-BA33-4AC9FA432C9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539057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C0796-B570-47CA-BC9D-797308EE1436}" type="datetimeFigureOut">
              <a:rPr lang="fi-FI" smtClean="0"/>
              <a:t>23.1.2023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598E3-CD0B-466A-BA33-4AC9FA432C9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29632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C0796-B570-47CA-BC9D-797308EE1436}" type="datetimeFigureOut">
              <a:rPr lang="fi-FI" smtClean="0"/>
              <a:t>23.1.2023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598E3-CD0B-466A-BA33-4AC9FA432C9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32469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C0796-B570-47CA-BC9D-797308EE1436}" type="datetimeFigureOut">
              <a:rPr lang="fi-FI" smtClean="0"/>
              <a:t>23.1.2023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598E3-CD0B-466A-BA33-4AC9FA432C9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59198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C0796-B570-47CA-BC9D-797308EE1436}" type="datetimeFigureOut">
              <a:rPr lang="fi-FI" smtClean="0"/>
              <a:t>23.1.2023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598E3-CD0B-466A-BA33-4AC9FA432C9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77643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716C0796-B570-47CA-BC9D-797308EE1436}" type="datetimeFigureOut">
              <a:rPr lang="fi-FI" smtClean="0"/>
              <a:t>23.1.2023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B59598E3-CD0B-466A-BA33-4AC9FA432C9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67152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bg2">
                <a:shade val="92000"/>
                <a:satMod val="170000"/>
                <a:lumMod val="96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9">
            <a:extLst>
              <a:ext uri="{FF2B5EF4-FFF2-40B4-BE49-F238E27FC236}">
                <a16:creationId xmlns:a16="http://schemas.microsoft.com/office/drawing/2014/main" id="{0A29CAD9-00D9-4D79-B982-85CD7FBD3A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3F01E04B-E3A4-4B2D-92DF-752C4E7EF9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Kuva 4">
            <a:extLst>
              <a:ext uri="{FF2B5EF4-FFF2-40B4-BE49-F238E27FC236}">
                <a16:creationId xmlns:a16="http://schemas.microsoft.com/office/drawing/2014/main" id="{7EF4B8A9-CF10-5FEE-A173-8D4263BA0D1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12" b="2"/>
          <a:stretch/>
        </p:blipFill>
        <p:spPr>
          <a:xfrm>
            <a:off x="960120" y="1035608"/>
            <a:ext cx="6002432" cy="4784150"/>
          </a:xfrm>
          <a:prstGeom prst="roundRect">
            <a:avLst>
              <a:gd name="adj" fmla="val 5301"/>
            </a:avLst>
          </a:prstGeom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pic>
        <p:nvPicPr>
          <p:cNvPr id="9" name="Picture 13">
            <a:extLst>
              <a:ext uri="{FF2B5EF4-FFF2-40B4-BE49-F238E27FC236}">
                <a16:creationId xmlns:a16="http://schemas.microsoft.com/office/drawing/2014/main" id="{765896F8-7BC7-4574-8E2B-4A1A603670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Alaotsikko 2">
            <a:extLst>
              <a:ext uri="{FF2B5EF4-FFF2-40B4-BE49-F238E27FC236}">
                <a16:creationId xmlns:a16="http://schemas.microsoft.com/office/drawing/2014/main" id="{292A665B-CA93-C94A-CC8B-061EE3D7EF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70383" y="4165600"/>
            <a:ext cx="3707844" cy="1717675"/>
          </a:xfrm>
        </p:spPr>
        <p:txBody>
          <a:bodyPr>
            <a:normAutofit/>
          </a:bodyPr>
          <a:lstStyle/>
          <a:p>
            <a:r>
              <a:rPr lang="fi-FI" b="1" dirty="0">
                <a:solidFill>
                  <a:schemeClr val="tx1"/>
                </a:solidFill>
              </a:rPr>
              <a:t>Aloitusporina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88F36113-C384-DA7F-03A5-80CCA03871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70382" y="957486"/>
            <a:ext cx="3707844" cy="3131913"/>
          </a:xfrm>
        </p:spPr>
        <p:txBody>
          <a:bodyPr>
            <a:normAutofit/>
          </a:bodyPr>
          <a:lstStyle/>
          <a:p>
            <a:r>
              <a:rPr lang="fi-FI" sz="4400" b="1" dirty="0"/>
              <a:t>Työyhteisön jäsenenä toimiminen ja viestintä</a:t>
            </a:r>
          </a:p>
        </p:txBody>
      </p:sp>
    </p:spTree>
    <p:extLst>
      <p:ext uri="{BB962C8B-B14F-4D97-AF65-F5344CB8AC3E}">
        <p14:creationId xmlns:p14="http://schemas.microsoft.com/office/powerpoint/2010/main" val="383162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0CFC6B5-1E98-2392-3EB3-958E746738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Vastatkaa keskustellen seuraaviin kysymyksiin: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A8B6C03-E4A5-8A2C-6F01-BE6F21F3E6E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fi-FI" sz="3200" dirty="0"/>
              <a:t>Millaista on mielestäsi hyvä viestintä?</a:t>
            </a:r>
          </a:p>
          <a:p>
            <a:r>
              <a:rPr lang="fi-FI" sz="3200" dirty="0"/>
              <a:t>Millaista on huono viestintä? Mikä siihen vaikuttaa?</a:t>
            </a:r>
          </a:p>
          <a:p>
            <a:r>
              <a:rPr lang="fi-FI" sz="3200" dirty="0"/>
              <a:t>Miten voit omalla käytökselläsi tai asenteellasi vaikuttaa viestintätilanteeseen?</a:t>
            </a:r>
          </a:p>
        </p:txBody>
      </p:sp>
    </p:spTree>
    <p:extLst>
      <p:ext uri="{BB962C8B-B14F-4D97-AF65-F5344CB8AC3E}">
        <p14:creationId xmlns:p14="http://schemas.microsoft.com/office/powerpoint/2010/main" val="3760303678"/>
      </p:ext>
    </p:extLst>
  </p:cSld>
  <p:clrMapOvr>
    <a:masterClrMapping/>
  </p:clrMapOvr>
</p:sld>
</file>

<file path=ppt/theme/theme1.xml><?xml version="1.0" encoding="utf-8"?>
<a:theme xmlns:a="http://schemas.openxmlformats.org/drawingml/2006/main" name="Pisara">
  <a:themeElements>
    <a:clrScheme name="Pisara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Pisar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TM04033925[[fn=Pisara]]</Template>
  <TotalTime>8</TotalTime>
  <Words>35</Words>
  <Application>Microsoft Office PowerPoint</Application>
  <PresentationFormat>Laajakuva</PresentationFormat>
  <Paragraphs>6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5" baseType="lpstr">
      <vt:lpstr>Arial</vt:lpstr>
      <vt:lpstr>Tw Cen MT</vt:lpstr>
      <vt:lpstr>Pisara</vt:lpstr>
      <vt:lpstr>Työyhteisön jäsenenä toimiminen ja viestintä</vt:lpstr>
      <vt:lpstr>Vastatkaa keskustellen seuraaviin kysymyksiin: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Työyhteisön jäsenenä toimiminen ja viestintä</dc:title>
  <dc:creator>Sari Laurila</dc:creator>
  <cp:lastModifiedBy>Laurila Sari</cp:lastModifiedBy>
  <cp:revision>2</cp:revision>
  <dcterms:created xsi:type="dcterms:W3CDTF">2023-01-23T14:17:31Z</dcterms:created>
  <dcterms:modified xsi:type="dcterms:W3CDTF">2023-01-23T14:25:37Z</dcterms:modified>
</cp:coreProperties>
</file>