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D784-CE1B-4854-AD32-5C815C9EFC91}" type="datetimeFigureOut">
              <a:rPr lang="fi-FI" smtClean="0"/>
              <a:t>11.9.2017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DCDD-E16E-4A94-A9EC-9F2ED79388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459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D784-CE1B-4854-AD32-5C815C9EFC91}" type="datetimeFigureOut">
              <a:rPr lang="fi-FI" smtClean="0"/>
              <a:t>11.9.2017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DCDD-E16E-4A94-A9EC-9F2ED79388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098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D784-CE1B-4854-AD32-5C815C9EFC91}" type="datetimeFigureOut">
              <a:rPr lang="fi-FI" smtClean="0"/>
              <a:t>11.9.2017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DCDD-E16E-4A94-A9EC-9F2ED79388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483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D784-CE1B-4854-AD32-5C815C9EFC91}" type="datetimeFigureOut">
              <a:rPr lang="fi-FI" smtClean="0"/>
              <a:t>11.9.2017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DCDD-E16E-4A94-A9EC-9F2ED79388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69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D784-CE1B-4854-AD32-5C815C9EFC91}" type="datetimeFigureOut">
              <a:rPr lang="fi-FI" smtClean="0"/>
              <a:t>11.9.2017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DCDD-E16E-4A94-A9EC-9F2ED79388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361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D784-CE1B-4854-AD32-5C815C9EFC91}" type="datetimeFigureOut">
              <a:rPr lang="fi-FI" smtClean="0"/>
              <a:t>11.9.2017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DCDD-E16E-4A94-A9EC-9F2ED79388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827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D784-CE1B-4854-AD32-5C815C9EFC91}" type="datetimeFigureOut">
              <a:rPr lang="fi-FI" smtClean="0"/>
              <a:t>11.9.2017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DCDD-E16E-4A94-A9EC-9F2ED79388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354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D784-CE1B-4854-AD32-5C815C9EFC91}" type="datetimeFigureOut">
              <a:rPr lang="fi-FI" smtClean="0"/>
              <a:t>11.9.2017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DCDD-E16E-4A94-A9EC-9F2ED79388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784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D784-CE1B-4854-AD32-5C815C9EFC91}" type="datetimeFigureOut">
              <a:rPr lang="fi-FI" smtClean="0"/>
              <a:t>11.9.2017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DCDD-E16E-4A94-A9EC-9F2ED79388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6146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D784-CE1B-4854-AD32-5C815C9EFC91}" type="datetimeFigureOut">
              <a:rPr lang="fi-FI" smtClean="0"/>
              <a:t>11.9.2017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DCDD-E16E-4A94-A9EC-9F2ED79388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610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D784-CE1B-4854-AD32-5C815C9EFC91}" type="datetimeFigureOut">
              <a:rPr lang="fi-FI" smtClean="0"/>
              <a:t>11.9.2017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DCDD-E16E-4A94-A9EC-9F2ED79388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540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5D784-CE1B-4854-AD32-5C815C9EFC91}" type="datetimeFigureOut">
              <a:rPr lang="fi-FI" smtClean="0"/>
              <a:t>11.9.2017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6DCDD-E16E-4A94-A9EC-9F2ED79388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509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Ammattitutkinnot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Automaatioasentajan- ja automaatioyliasentajan </a:t>
            </a:r>
            <a:r>
              <a:rPr lang="fi-FI" dirty="0" smtClean="0"/>
              <a:t>erikoisammattitutkinto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793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Henkilökohtaistaminen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Luodaan henkilökohtainen oppisuunnitelma</a:t>
            </a:r>
          </a:p>
          <a:p>
            <a:r>
              <a:rPr lang="fi-FI" dirty="0" smtClean="0"/>
              <a:t>Aihealueet tutkinnan vaatimusten mukaan</a:t>
            </a:r>
          </a:p>
          <a:p>
            <a:r>
              <a:rPr lang="fi-FI" dirty="0" smtClean="0"/>
              <a:t>Riittävät tiedot ja taidot näyttöä silmällä pitäen</a:t>
            </a:r>
          </a:p>
          <a:p>
            <a:r>
              <a:rPr lang="fi-FI" dirty="0" smtClean="0"/>
              <a:t>Keskittyminen kehitysalueisiin</a:t>
            </a:r>
          </a:p>
          <a:p>
            <a:r>
              <a:rPr lang="fi-FI" dirty="0" smtClean="0"/>
              <a:t>Olemassa olevat tiedot ja taidot todetaan ja hyväksytään (mahdollinen kertaus)</a:t>
            </a:r>
          </a:p>
          <a:p>
            <a:r>
              <a:rPr lang="fi-FI" dirty="0" smtClean="0"/>
              <a:t>Työpaikan tarpeidenkartoitus ja tunnistaminen</a:t>
            </a:r>
          </a:p>
          <a:p>
            <a:r>
              <a:rPr lang="fi-FI" dirty="0" smtClean="0"/>
              <a:t>Teorian ja käytännön yhteensovittaminen lähipäivinä</a:t>
            </a:r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601431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Teoriaopiskelu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Teoriaa pidetään suunnitelman mukaisesti (pyrimme jaottelemaan illan niin, että teoriaa on klo 16:30-18 ja käytäntöä klo 18-20).</a:t>
            </a:r>
          </a:p>
          <a:p>
            <a:r>
              <a:rPr lang="fi-FI" dirty="0" smtClean="0"/>
              <a:t>Taukoja pidämme tarpeen mukaan.</a:t>
            </a:r>
          </a:p>
          <a:p>
            <a:r>
              <a:rPr lang="fi-FI" dirty="0" smtClean="0"/>
              <a:t>Teoriaa opiskellaan myös omalla ajalla henkilökohtaisen opiskelusuunnitelman mukaisesti.</a:t>
            </a:r>
          </a:p>
          <a:p>
            <a:r>
              <a:rPr lang="fi-FI" dirty="0" smtClean="0"/>
              <a:t>Jokainen huolehtii oma-aloitteisesti teorian muistiinpanoista ja aineistosta tarpeen mukaan.</a:t>
            </a:r>
          </a:p>
          <a:p>
            <a:r>
              <a:rPr lang="fi-FI" dirty="0" smtClean="0"/>
              <a:t>Koska ryhmässä on erilaisista lähtökohdista olevia opiskelijoita, niin teoria asioiden sisäistäminen on opiskelijan vastuulla (jos asioita ei ymmärrä, niin opettajaan yhteys).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2375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Käytännön harjoitteet	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Käytännön harjoitteet tehdään oppilaitoksella ja työpaikalla mahdollisuuksien mukaan.</a:t>
            </a:r>
          </a:p>
          <a:p>
            <a:r>
              <a:rPr lang="fi-FI" dirty="0" smtClean="0"/>
              <a:t>Osa harjoitteesta oppilaitoksella on kaikille samat.</a:t>
            </a:r>
          </a:p>
          <a:p>
            <a:r>
              <a:rPr lang="fi-FI" dirty="0" smtClean="0"/>
              <a:t>Henkilökohtaisen suunnitelman mukaan teemme myös kohdistettuja harjoitteita.</a:t>
            </a:r>
          </a:p>
          <a:p>
            <a:r>
              <a:rPr lang="fi-FI" dirty="0" smtClean="0"/>
              <a:t>Oppilaitoksella tehtävät harjoitteet tehdään aina opettajan valvonnassa työ- ja sähköturvallisuutta noudattaen.</a:t>
            </a:r>
          </a:p>
          <a:p>
            <a:r>
              <a:rPr lang="fi-FI" dirty="0" smtClean="0"/>
              <a:t>Jokaisen harjoituskerran jälkeen ennen lopetusta on siivouksen aika =&gt; omat jäljet siivotaan siihen kuntoon missä työpiste on aloituksen hetkellä ollut.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1578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Käytännön harjoitteet työpaikalla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Sovitaan työpaikkakouluttajan, opettajan ja oppilaan kanssa.</a:t>
            </a:r>
          </a:p>
          <a:p>
            <a:r>
              <a:rPr lang="fi-FI" dirty="0" smtClean="0"/>
              <a:t>Käytännön harjoitteet tehdään työaikana.</a:t>
            </a:r>
          </a:p>
          <a:p>
            <a:r>
              <a:rPr lang="fi-FI" dirty="0" smtClean="0"/>
              <a:t>Opettaja on tarvittaessa mukana (sopimuksen mukaan) ?</a:t>
            </a:r>
          </a:p>
          <a:p>
            <a:r>
              <a:rPr lang="fi-FI" dirty="0" smtClean="0"/>
              <a:t>Käytännön harjoitteiden esittely opettajalle ja opiskelutovereille teoriatuntien aikana.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2385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Mikä on Moodle ja Wilma ?	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Moodle on oppimisympäristö, missä jaetaan opintomateriaali.</a:t>
            </a:r>
          </a:p>
          <a:p>
            <a:r>
              <a:rPr lang="fi-FI" dirty="0" smtClean="0"/>
              <a:t>Moodleen pääsee linkin: http//moodle.sakky.fi kautta</a:t>
            </a:r>
          </a:p>
          <a:p>
            <a:r>
              <a:rPr lang="fi-FI" dirty="0" smtClean="0"/>
              <a:t>Jokaiselle annetaan ns. oppilastunnukset, joilla pääsee kirjautumaan.</a:t>
            </a:r>
          </a:p>
          <a:p>
            <a:r>
              <a:rPr lang="fi-FI" dirty="0" smtClean="0"/>
              <a:t>Wilmasta näet työjärjestyksen.</a:t>
            </a:r>
          </a:p>
          <a:p>
            <a:r>
              <a:rPr lang="fi-FI" dirty="0" smtClean="0"/>
              <a:t>Wilma on informaatiokanava, jonka kautta jaetaan tietoa (mm. muuttuneista aikatauluista, missä luokassa opetus on, viestien lähettäminen =&gt; jos olet esim. estynyt tulemaan</a:t>
            </a:r>
            <a:r>
              <a:rPr lang="fi-FI" smtClean="0"/>
              <a:t>, niin voit laitaa </a:t>
            </a:r>
            <a:r>
              <a:rPr lang="fi-FI" dirty="0" smtClean="0"/>
              <a:t>Wilman kautta viestiä </a:t>
            </a:r>
            <a:r>
              <a:rPr lang="fi-FI" smtClean="0"/>
              <a:t>kouluttajalle).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4129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279</Words>
  <Application>Microsoft Office PowerPoint</Application>
  <PresentationFormat>Laajakuva</PresentationFormat>
  <Paragraphs>33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Office-teema</vt:lpstr>
      <vt:lpstr>Ammattitutkinnot</vt:lpstr>
      <vt:lpstr>Henkilökohtaistaminen</vt:lpstr>
      <vt:lpstr>Teoriaopiskelu</vt:lpstr>
      <vt:lpstr>Käytännön harjoitteet </vt:lpstr>
      <vt:lpstr>Käytännön harjoitteet työpaikalla</vt:lpstr>
      <vt:lpstr>Mikä on Moodle ja Wilma ? </vt:lpstr>
    </vt:vector>
  </TitlesOfParts>
  <Company>Savon koulutuskuntayhtymä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Ammattitutkinnot</dc:title>
  <dc:creator>Anssi Kareinen</dc:creator>
  <cp:lastModifiedBy>Anssi Kareinen</cp:lastModifiedBy>
  <cp:revision>14</cp:revision>
  <dcterms:created xsi:type="dcterms:W3CDTF">2017-09-11T07:08:01Z</dcterms:created>
  <dcterms:modified xsi:type="dcterms:W3CDTF">2017-09-11T10:06:38Z</dcterms:modified>
</cp:coreProperties>
</file>